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73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7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e6e6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e6e6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36000" y="613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131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723360" y="613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FA8623F-632C-4360-BB15-697238EFFB33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418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390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2023-09-03T20:17:11Z</dcterms:created>
  <dc:creator/>
  <dc:description>Template created by Sun Microsystems</dc:description>
  <cp:keywords>presentation background</cp:keywords>
  <dc:language>en-US</dc:language>
  <cp:lastModifiedBy/>
  <cp:revision>1</cp:revision>
  <dc:subject>Blue Lightning on Black</dc:subject>
  <dc:title>Blue Lightning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