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160000"/>
            <a:ext cx="9071640" cy="4572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57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57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57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517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548240"/>
            <a:ext cx="442692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57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57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548240"/>
            <a:ext cx="442692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548240"/>
            <a:ext cx="90716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548240"/>
            <a:ext cx="907164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548240"/>
            <a:ext cx="442692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548240"/>
            <a:ext cx="442692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292068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160000"/>
            <a:ext cx="292068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160000"/>
            <a:ext cx="292068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548240"/>
            <a:ext cx="292068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548240"/>
            <a:ext cx="292068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548240"/>
            <a:ext cx="2920680" cy="218052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517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5720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e6e6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e6e6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7" marL="3456000" indent="-216000">
              <a:spcAft>
                <a:spcPts val="283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Eighth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3888000" indent="-216000">
              <a:spcAft>
                <a:spcPts val="283"/>
              </a:spcAft>
              <a:buClr>
                <a:srgbClr val="e6e6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453AD18-6D37-449D-90D3-4D6B206FDDAE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517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2160000"/>
            <a:ext cx="9071640" cy="457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2023-09-03T20:22:44Z</dcterms:created>
  <dc:creator/>
  <dc:description>Template created by Sun Microsystems</dc:description>
  <cp:keywords>presentation background</cp:keywords>
  <dc:language>en-US</dc:language>
  <cp:lastModifiedBy/>
  <cp:revision>1</cp:revision>
  <dc:subject>Metal Gradient and Black Text Boxes</dc:subject>
  <dc:title>Metal Gradient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