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65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65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584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294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65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65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294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65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294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294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65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294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294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65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65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294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294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294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8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65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73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731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73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4FCA4EEB-DC80-4E1D-B59A-2ED88C122AF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589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653040"/>
            <a:ext cx="9071640" cy="44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2023-09-04T11:51:04Z</dcterms:created>
  <dc:creator/>
  <dc:description>Template created by Sun Microsystems</dc:description>
  <cp:keywords>presentation background</cp:keywords>
  <dc:language>en-US</dc:language>
  <cp:lastModifiedBy/>
  <cp:revision>1</cp:revision>
  <dc:subject>Blue Crystal Waves</dc:subject>
  <dc:title>Crystal Waves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