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272E8C9-9B7F-481E-B0F0-BC64580EF98E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2023-09-03T20:23:10Z</dcterms:created>
  <dc:creator/>
  <dc:description>Template created by Sun Microsystems</dc:description>
  <cp:keywords>presentation background</cp:keywords>
  <dc:language>en-US</dc:language>
  <cp:lastModifiedBy/>
  <cp:revision>1</cp:revision>
  <dc:subject>Black and Blue Smoke on Black</dc:subject>
  <dc:title>Black and Blue Smoke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