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913040"/>
            <a:ext cx="864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7280" y="1913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517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203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7280" y="1913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728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7280" y="4203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728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203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20336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7280" y="191304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7280" y="4203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20336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41040" y="1913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440" y="191304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440" y="4203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41040" y="4203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20336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198a8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91304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1200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41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5536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9E862FD-F5B8-4625-950C-7D8F3DD5499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562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198a8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913040"/>
            <a:ext cx="8640000" cy="408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2023-09-03T20:18:03Z</dcterms:created>
  <dc:creator/>
  <dc:description>Template created by Sun Microsystems</dc:description>
  <cp:keywords>presentation background</cp:keywords>
  <dc:language>en-US</dc:language>
  <cp:lastModifiedBy/>
  <cp:revision>1</cp:revision>
  <dc:subject>Blue Circles on White</dc:subject>
  <dc:title>Bright Circles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