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b6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1913040"/>
            <a:ext cx="846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b6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846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b6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54760" y="1913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b6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20000" y="301320"/>
            <a:ext cx="8460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b6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203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54760" y="1913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b6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54760" y="1913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54760" y="4203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b6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54760" y="1913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20336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b6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20336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b6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54760" y="1913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54760" y="4203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203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b6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80200" y="191304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40760" y="191304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40760" y="420336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80200" y="420336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20336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6b6b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6b6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846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4a4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99cc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4a4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4a4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99cc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4a4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4a4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4a4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4a4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27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275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27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E2CFBE5F-DD6C-475F-969D-67AF225D9A36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720000" y="346320"/>
            <a:ext cx="846000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b6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1913040"/>
            <a:ext cx="8460000" cy="372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2023-09-04T12:07:29Z</dcterms:created>
  <dc:creator/>
  <dc:description>Template created by Sun Microsystems</dc:description>
  <cp:keywords>presentation background</cp:keywords>
  <dc:language>en-US</dc:language>
  <cp:lastModifiedBy/>
  <cp:revision>1</cp:revision>
  <dc:subject>Blue and Green Lines on White</dc:subject>
  <dc:title>Bright Lines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