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theme/theme1.xml" ContentType="application/vnd.openxmlformats-officedocument.theme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76000" y="553320"/>
            <a:ext cx="885600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1" lang="en-US" sz="4400" spc="-1" strike="noStrike">
              <a:solidFill>
                <a:srgbClr val="8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40000" y="2340000"/>
            <a:ext cx="8820000" cy="171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40000" y="4220280"/>
            <a:ext cx="8820000" cy="171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76000" y="553320"/>
            <a:ext cx="885600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1" lang="en-US" sz="4400" spc="-1" strike="noStrike">
              <a:solidFill>
                <a:srgbClr val="8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40000" y="2340000"/>
            <a:ext cx="4303800" cy="171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059440" y="2340000"/>
            <a:ext cx="4303800" cy="171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059440" y="4220280"/>
            <a:ext cx="4303800" cy="171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40000" y="4220280"/>
            <a:ext cx="4303800" cy="171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76000" y="553320"/>
            <a:ext cx="885600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1" lang="en-US" sz="4400" spc="-1" strike="noStrike">
              <a:solidFill>
                <a:srgbClr val="8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40000" y="2340000"/>
            <a:ext cx="2839680" cy="171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21880" y="2340000"/>
            <a:ext cx="2839680" cy="171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504120" y="2340000"/>
            <a:ext cx="2839680" cy="171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504120" y="4220280"/>
            <a:ext cx="2839680" cy="171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21880" y="4220280"/>
            <a:ext cx="2839680" cy="171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40000" y="4220280"/>
            <a:ext cx="2839680" cy="171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76000" y="553320"/>
            <a:ext cx="885600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1" lang="en-US" sz="4400" spc="-1" strike="noStrike">
              <a:solidFill>
                <a:srgbClr val="8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40000" y="2340000"/>
            <a:ext cx="8820000" cy="3600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76000" y="553320"/>
            <a:ext cx="885600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1" lang="en-US" sz="4400" spc="-1" strike="noStrike">
              <a:solidFill>
                <a:srgbClr val="8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40000" y="2340000"/>
            <a:ext cx="8820000" cy="360000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76000" y="553320"/>
            <a:ext cx="885600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1" lang="en-US" sz="4400" spc="-1" strike="noStrike">
              <a:solidFill>
                <a:srgbClr val="8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40000" y="2340000"/>
            <a:ext cx="4303800" cy="360000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059440" y="2340000"/>
            <a:ext cx="4303800" cy="360000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76000" y="553320"/>
            <a:ext cx="885600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1" lang="en-US" sz="4400" spc="-1" strike="noStrike">
              <a:solidFill>
                <a:srgbClr val="8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76000" y="553320"/>
            <a:ext cx="8856000" cy="585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76000" y="553320"/>
            <a:ext cx="885600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1" lang="en-US" sz="4400" spc="-1" strike="noStrike">
              <a:solidFill>
                <a:srgbClr val="8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40000" y="2340000"/>
            <a:ext cx="4303800" cy="171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40000" y="4220280"/>
            <a:ext cx="4303800" cy="171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59440" y="2340000"/>
            <a:ext cx="4303800" cy="360000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76000" y="553320"/>
            <a:ext cx="885600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1" lang="en-US" sz="4400" spc="-1" strike="noStrike">
              <a:solidFill>
                <a:srgbClr val="8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40000" y="2340000"/>
            <a:ext cx="4303800" cy="360000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059440" y="2340000"/>
            <a:ext cx="4303800" cy="171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059440" y="4220280"/>
            <a:ext cx="4303800" cy="171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76000" y="553320"/>
            <a:ext cx="885600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1" lang="en-US" sz="4400" spc="-1" strike="noStrike">
              <a:solidFill>
                <a:srgbClr val="8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40000" y="2340000"/>
            <a:ext cx="4303800" cy="171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059440" y="2340000"/>
            <a:ext cx="4303800" cy="171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40000" y="4220280"/>
            <a:ext cx="8820000" cy="171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>
          <a:blip r:embed="rId2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76000" y="553320"/>
            <a:ext cx="885600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1" lang="en-US" sz="4400" spc="-1" strike="noStrike">
                <a:solidFill>
                  <a:srgbClr val="8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  <a:endParaRPr b="1" lang="en-US" sz="4400" spc="-1" strike="noStrike">
              <a:solidFill>
                <a:srgbClr val="8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40000" y="2340000"/>
            <a:ext cx="8820000" cy="360000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7" marL="3456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Eighth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8" marL="3888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Ninth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711720" y="630000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56000" y="631872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020000" y="630000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C2645115-C4A0-47D5-BE48-630DBDBD2971}" type="slidenum"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>
            <a:off x="576000" y="553320"/>
            <a:ext cx="885600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endParaRPr b="1" lang="en-US" sz="4400" spc="-1" strike="noStrike">
              <a:solidFill>
                <a:srgbClr val="8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2" name="TextShape 2"/>
          <p:cNvSpPr txBox="1"/>
          <p:nvPr/>
        </p:nvSpPr>
        <p:spPr>
          <a:xfrm>
            <a:off x="540000" y="2340000"/>
            <a:ext cx="8820000" cy="360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LibreOffice/5.3.6.1$Linux_X86_64 LibreOffice_project/30$Build-1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2023-09-04T15:22:07Z</dcterms:created>
  <dc:creator/>
  <dc:description>Template created by Sun Microsystems</dc:description>
  <cp:keywords>presentation background</cp:keywords>
  <dc:language>en-US</dc:language>
  <cp:lastModifiedBy/>
  <cp:revision>1</cp:revision>
  <dc:subject>Colorful Printing Color Painting</dc:subject>
  <dc:title>Printing Colors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2">
    <vt:lpwstr/>
  </property>
  <property fmtid="{D5CDD505-2E9C-101B-9397-08002B2CF9AE}" pid="3" name="Info 3">
    <vt:lpwstr/>
  </property>
  <property fmtid="{D5CDD505-2E9C-101B-9397-08002B2CF9AE}" pid="4" name="Info 4">
    <vt:lpwstr/>
  </property>
  <property fmtid="{D5CDD505-2E9C-101B-9397-08002B2CF9AE}" pid="5" name="License">
    <vt:lpwstr>&lt;a href="http://www.openoffice.org/licenses/BSD.pdf"&gt;BSD&lt;/a&gt; </vt:lpwstr>
  </property>
</Properties>
</file>