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1"/>
          <p:cNvSpPr/>
          <p:nvPr/>
        </p:nvSpPr>
        <p:spPr>
          <a:xfrm>
            <a:off x="0" y="0"/>
            <a:ext cx="10080000" cy="1800000"/>
          </a:xfrm>
          <a:prstGeom prst="rect">
            <a:avLst/>
          </a:prstGeom>
          <a:solidFill>
            <a:srgbClr val="00ae00"/>
          </a:solidFill>
          <a:ln>
            <a:noFill/>
          </a:ln>
        </p:spPr>
      </p:sp>
      <p:sp>
        <p:nvSpPr>
          <p:cNvPr id="1" name="Rectangle 2"/>
          <p:cNvSpPr/>
          <p:nvPr/>
        </p:nvSpPr>
        <p:spPr>
          <a:xfrm>
            <a:off x="0" y="5400000"/>
            <a:ext cx="10080000" cy="2160000"/>
          </a:xfrm>
          <a:prstGeom prst="rect">
            <a:avLst/>
          </a:prstGeom>
          <a:solidFill>
            <a:srgbClr val="00ae00"/>
          </a:solidFill>
          <a:ln>
            <a:noFill/>
          </a:ln>
        </p:spPr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fr-F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fr-F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fr-F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2AE2A12-C5EB-4657-9189-4564C867AD84}" type="slidenum"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Ellipse 8"/>
          <p:cNvSpPr/>
          <p:nvPr/>
        </p:nvSpPr>
        <p:spPr>
          <a:xfrm rot="19043400">
            <a:off x="286920" y="5234400"/>
            <a:ext cx="201600" cy="1108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8" name="Ellipse 9"/>
          <p:cNvSpPr/>
          <p:nvPr/>
        </p:nvSpPr>
        <p:spPr>
          <a:xfrm rot="19043400">
            <a:off x="341280" y="5158080"/>
            <a:ext cx="856800" cy="110880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9" name="Ellipse 10"/>
          <p:cNvSpPr/>
          <p:nvPr/>
        </p:nvSpPr>
        <p:spPr>
          <a:xfrm rot="19043400">
            <a:off x="442080" y="5158080"/>
            <a:ext cx="655200" cy="1108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10" name="Line 11"/>
          <p:cNvSpPr/>
          <p:nvPr/>
        </p:nvSpPr>
        <p:spPr>
          <a:xfrm flipH="1" flipV="1">
            <a:off x="390600" y="5308200"/>
            <a:ext cx="750600" cy="81612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Ellipse 12"/>
          <p:cNvSpPr/>
          <p:nvPr/>
        </p:nvSpPr>
        <p:spPr>
          <a:xfrm rot="19043400">
            <a:off x="781560" y="544860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" name="Ellipse 13"/>
          <p:cNvSpPr/>
          <p:nvPr/>
        </p:nvSpPr>
        <p:spPr>
          <a:xfrm rot="19043400">
            <a:off x="522000" y="568764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3" name="Ellipse 14"/>
          <p:cNvSpPr/>
          <p:nvPr/>
        </p:nvSpPr>
        <p:spPr>
          <a:xfrm rot="20106600">
            <a:off x="476280" y="548424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" name="Ellipse 15"/>
          <p:cNvSpPr/>
          <p:nvPr/>
        </p:nvSpPr>
        <p:spPr>
          <a:xfrm rot="15533400">
            <a:off x="822240" y="519876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" name="Ellipse 16"/>
          <p:cNvSpPr/>
          <p:nvPr/>
        </p:nvSpPr>
        <p:spPr>
          <a:xfrm rot="953400">
            <a:off x="274680" y="5703120"/>
            <a:ext cx="104760" cy="144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6" name="Ellipse 17"/>
          <p:cNvSpPr/>
          <p:nvPr/>
        </p:nvSpPr>
        <p:spPr>
          <a:xfrm rot="15533400">
            <a:off x="667440" y="599904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" name="Ellipse 18"/>
          <p:cNvSpPr/>
          <p:nvPr/>
        </p:nvSpPr>
        <p:spPr>
          <a:xfrm rot="953400">
            <a:off x="1076760" y="562248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8" name="Ellipse 19"/>
          <p:cNvSpPr/>
          <p:nvPr/>
        </p:nvSpPr>
        <p:spPr>
          <a:xfrm rot="19043400">
            <a:off x="222120" y="5262840"/>
            <a:ext cx="453600" cy="20160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9" name="Ellipse 20"/>
          <p:cNvSpPr/>
          <p:nvPr/>
        </p:nvSpPr>
        <p:spPr>
          <a:xfrm rot="19043400">
            <a:off x="245880" y="5324400"/>
            <a:ext cx="453600" cy="13104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20" name="Line 21"/>
          <p:cNvSpPr/>
          <p:nvPr/>
        </p:nvSpPr>
        <p:spPr>
          <a:xfrm flipV="1">
            <a:off x="415800" y="5040000"/>
            <a:ext cx="43200" cy="17640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Line 22"/>
          <p:cNvSpPr/>
          <p:nvPr/>
        </p:nvSpPr>
        <p:spPr>
          <a:xfrm flipH="1">
            <a:off x="125280" y="5318640"/>
            <a:ext cx="179640" cy="280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Ellipse 23"/>
          <p:cNvSpPr/>
          <p:nvPr/>
        </p:nvSpPr>
        <p:spPr>
          <a:xfrm rot="17980200">
            <a:off x="587520" y="538200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23" name="Ellipse 24"/>
          <p:cNvSpPr/>
          <p:nvPr/>
        </p:nvSpPr>
        <p:spPr>
          <a:xfrm rot="489000">
            <a:off x="9578880" y="1880280"/>
            <a:ext cx="144720" cy="7992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24" name="Ellipse 25"/>
          <p:cNvSpPr/>
          <p:nvPr/>
        </p:nvSpPr>
        <p:spPr>
          <a:xfrm rot="489600">
            <a:off x="9281160" y="1926720"/>
            <a:ext cx="616320" cy="79776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25" name="Ellipse 26"/>
          <p:cNvSpPr/>
          <p:nvPr/>
        </p:nvSpPr>
        <p:spPr>
          <a:xfrm rot="487200">
            <a:off x="9354240" y="1926720"/>
            <a:ext cx="471600" cy="7974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26" name="Line 27"/>
          <p:cNvSpPr/>
          <p:nvPr/>
        </p:nvSpPr>
        <p:spPr>
          <a:xfrm flipV="1">
            <a:off x="9529560" y="1930320"/>
            <a:ext cx="113040" cy="7894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7" name="Ellipse 28"/>
          <p:cNvSpPr/>
          <p:nvPr/>
        </p:nvSpPr>
        <p:spPr>
          <a:xfrm rot="487800">
            <a:off x="9645120" y="2234520"/>
            <a:ext cx="145080" cy="1814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28" name="Ellipse 29"/>
          <p:cNvSpPr/>
          <p:nvPr/>
        </p:nvSpPr>
        <p:spPr>
          <a:xfrm rot="487800">
            <a:off x="9393840" y="2198880"/>
            <a:ext cx="145080" cy="1810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29" name="Ellipse 30"/>
          <p:cNvSpPr/>
          <p:nvPr/>
        </p:nvSpPr>
        <p:spPr>
          <a:xfrm rot="1540200">
            <a:off x="9527760" y="2066400"/>
            <a:ext cx="72360" cy="108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30" name="Ellipse 31"/>
          <p:cNvSpPr/>
          <p:nvPr/>
        </p:nvSpPr>
        <p:spPr>
          <a:xfrm rot="18576000">
            <a:off x="9845280" y="2130840"/>
            <a:ext cx="7560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31" name="Ellipse 32"/>
          <p:cNvSpPr/>
          <p:nvPr/>
        </p:nvSpPr>
        <p:spPr>
          <a:xfrm rot="4018800">
            <a:off x="9315360" y="2055600"/>
            <a:ext cx="75600" cy="1033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32" name="Ellipse 33"/>
          <p:cNvSpPr/>
          <p:nvPr/>
        </p:nvSpPr>
        <p:spPr>
          <a:xfrm rot="18586200">
            <a:off x="9329400" y="2408760"/>
            <a:ext cx="75240" cy="1044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33" name="Ellipse 34"/>
          <p:cNvSpPr/>
          <p:nvPr/>
        </p:nvSpPr>
        <p:spPr>
          <a:xfrm rot="4012200">
            <a:off x="9725760" y="2465280"/>
            <a:ext cx="7524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34" name="Ellipse 35"/>
          <p:cNvSpPr/>
          <p:nvPr/>
        </p:nvSpPr>
        <p:spPr>
          <a:xfrm rot="490800">
            <a:off x="9474840" y="1915560"/>
            <a:ext cx="326160" cy="1450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35" name="Ellipse 36"/>
          <p:cNvSpPr/>
          <p:nvPr/>
        </p:nvSpPr>
        <p:spPr>
          <a:xfrm rot="490800">
            <a:off x="9470880" y="1966320"/>
            <a:ext cx="326160" cy="9432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36" name="Line 37"/>
          <p:cNvSpPr/>
          <p:nvPr/>
        </p:nvSpPr>
        <p:spPr>
          <a:xfrm flipV="1">
            <a:off x="9705240" y="1846440"/>
            <a:ext cx="118080" cy="5616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" name="Line 38"/>
          <p:cNvSpPr/>
          <p:nvPr/>
        </p:nvSpPr>
        <p:spPr>
          <a:xfrm flipH="1" flipV="1">
            <a:off x="9500400" y="1800000"/>
            <a:ext cx="97560" cy="87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8" name="Ellipse 39"/>
          <p:cNvSpPr/>
          <p:nvPr/>
        </p:nvSpPr>
        <p:spPr>
          <a:xfrm rot="21032400">
            <a:off x="9635400" y="2081520"/>
            <a:ext cx="72360" cy="1087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39" name="Ellipse 40"/>
          <p:cNvSpPr/>
          <p:nvPr/>
        </p:nvSpPr>
        <p:spPr>
          <a:xfrm rot="19043400">
            <a:off x="8981640" y="281160"/>
            <a:ext cx="201600" cy="1108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40" name="Ellipse 41"/>
          <p:cNvSpPr/>
          <p:nvPr/>
        </p:nvSpPr>
        <p:spPr>
          <a:xfrm rot="19043400">
            <a:off x="9036000" y="204840"/>
            <a:ext cx="856800" cy="110880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41" name="Ellipse 42"/>
          <p:cNvSpPr/>
          <p:nvPr/>
        </p:nvSpPr>
        <p:spPr>
          <a:xfrm rot="19043400">
            <a:off x="9136800" y="204840"/>
            <a:ext cx="655200" cy="1108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42" name="Line 43"/>
          <p:cNvSpPr/>
          <p:nvPr/>
        </p:nvSpPr>
        <p:spPr>
          <a:xfrm flipH="1" flipV="1">
            <a:off x="9085320" y="354960"/>
            <a:ext cx="750600" cy="81612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Ellipse 44"/>
          <p:cNvSpPr/>
          <p:nvPr/>
        </p:nvSpPr>
        <p:spPr>
          <a:xfrm rot="19043400">
            <a:off x="9476280" y="49536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4" name="Ellipse 45"/>
          <p:cNvSpPr/>
          <p:nvPr/>
        </p:nvSpPr>
        <p:spPr>
          <a:xfrm rot="19043400">
            <a:off x="9216720" y="73440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5" name="Ellipse 46"/>
          <p:cNvSpPr/>
          <p:nvPr/>
        </p:nvSpPr>
        <p:spPr>
          <a:xfrm rot="20106600">
            <a:off x="9171000" y="53100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6" name="Ellipse 47"/>
          <p:cNvSpPr/>
          <p:nvPr/>
        </p:nvSpPr>
        <p:spPr>
          <a:xfrm rot="15533400">
            <a:off x="9516960" y="24552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7" name="Ellipse 48"/>
          <p:cNvSpPr/>
          <p:nvPr/>
        </p:nvSpPr>
        <p:spPr>
          <a:xfrm rot="953400">
            <a:off x="8969400" y="749880"/>
            <a:ext cx="104760" cy="144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8" name="Ellipse 49"/>
          <p:cNvSpPr/>
          <p:nvPr/>
        </p:nvSpPr>
        <p:spPr>
          <a:xfrm rot="15533400">
            <a:off x="9362160" y="104580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9" name="Ellipse 50"/>
          <p:cNvSpPr/>
          <p:nvPr/>
        </p:nvSpPr>
        <p:spPr>
          <a:xfrm rot="953400">
            <a:off x="9771480" y="66924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50" name="Ellipse 51"/>
          <p:cNvSpPr/>
          <p:nvPr/>
        </p:nvSpPr>
        <p:spPr>
          <a:xfrm rot="19043400">
            <a:off x="8916840" y="309600"/>
            <a:ext cx="453600" cy="20160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51" name="Ellipse 52"/>
          <p:cNvSpPr/>
          <p:nvPr/>
        </p:nvSpPr>
        <p:spPr>
          <a:xfrm rot="19043400">
            <a:off x="8940600" y="371160"/>
            <a:ext cx="453600" cy="13104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52" name="Line 53"/>
          <p:cNvSpPr/>
          <p:nvPr/>
        </p:nvSpPr>
        <p:spPr>
          <a:xfrm flipV="1">
            <a:off x="9110520" y="86760"/>
            <a:ext cx="43200" cy="17640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Line 54"/>
          <p:cNvSpPr/>
          <p:nvPr/>
        </p:nvSpPr>
        <p:spPr>
          <a:xfrm flipH="1">
            <a:off x="8820000" y="365400"/>
            <a:ext cx="179640" cy="280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Ellipse 55"/>
          <p:cNvSpPr/>
          <p:nvPr/>
        </p:nvSpPr>
        <p:spPr>
          <a:xfrm rot="17980200">
            <a:off x="9282240" y="42876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55" name="Ellipse 56"/>
          <p:cNvSpPr/>
          <p:nvPr/>
        </p:nvSpPr>
        <p:spPr>
          <a:xfrm rot="20895000">
            <a:off x="253440" y="1022400"/>
            <a:ext cx="201600" cy="1108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56" name="Ellipse 57"/>
          <p:cNvSpPr/>
          <p:nvPr/>
        </p:nvSpPr>
        <p:spPr>
          <a:xfrm rot="20895000">
            <a:off x="36720" y="1082160"/>
            <a:ext cx="856800" cy="110880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57" name="Ellipse 58"/>
          <p:cNvSpPr/>
          <p:nvPr/>
        </p:nvSpPr>
        <p:spPr>
          <a:xfrm rot="20895000">
            <a:off x="137880" y="1082160"/>
            <a:ext cx="655200" cy="1108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58" name="Line 59"/>
          <p:cNvSpPr/>
          <p:nvPr/>
        </p:nvSpPr>
        <p:spPr>
          <a:xfrm flipH="1" flipV="1">
            <a:off x="347400" y="1095120"/>
            <a:ext cx="225720" cy="108576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Ellipse 60"/>
          <p:cNvSpPr/>
          <p:nvPr/>
        </p:nvSpPr>
        <p:spPr>
          <a:xfrm rot="20895000">
            <a:off x="532080" y="144972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60" name="Ellipse 61"/>
          <p:cNvSpPr/>
          <p:nvPr/>
        </p:nvSpPr>
        <p:spPr>
          <a:xfrm rot="20895000">
            <a:off x="186480" y="152172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61" name="Ellipse 62"/>
          <p:cNvSpPr/>
          <p:nvPr/>
        </p:nvSpPr>
        <p:spPr>
          <a:xfrm rot="358200">
            <a:off x="284760" y="130536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62" name="Ellipse 63"/>
          <p:cNvSpPr/>
          <p:nvPr/>
        </p:nvSpPr>
        <p:spPr>
          <a:xfrm rot="17385000">
            <a:off x="729720" y="123912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63" name="Ellipse 64"/>
          <p:cNvSpPr/>
          <p:nvPr/>
        </p:nvSpPr>
        <p:spPr>
          <a:xfrm rot="2805000">
            <a:off x="1080" y="1391400"/>
            <a:ext cx="104760" cy="144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64" name="Ellipse 65"/>
          <p:cNvSpPr/>
          <p:nvPr/>
        </p:nvSpPr>
        <p:spPr>
          <a:xfrm rot="17385000">
            <a:off x="186120" y="184680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65" name="Ellipse 66"/>
          <p:cNvSpPr/>
          <p:nvPr/>
        </p:nvSpPr>
        <p:spPr>
          <a:xfrm rot="2805000">
            <a:off x="730800" y="173340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66" name="Ellipse 67"/>
          <p:cNvSpPr/>
          <p:nvPr/>
        </p:nvSpPr>
        <p:spPr>
          <a:xfrm rot="20895000">
            <a:off x="141840" y="1071720"/>
            <a:ext cx="453600" cy="20160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67" name="Ellipse 68"/>
          <p:cNvSpPr/>
          <p:nvPr/>
        </p:nvSpPr>
        <p:spPr>
          <a:xfrm rot="20895000">
            <a:off x="149040" y="1141920"/>
            <a:ext cx="453600" cy="13104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68" name="Line 69"/>
          <p:cNvSpPr/>
          <p:nvPr/>
        </p:nvSpPr>
        <p:spPr>
          <a:xfrm flipV="1">
            <a:off x="416160" y="900000"/>
            <a:ext cx="127440" cy="12924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Line 70"/>
          <p:cNvSpPr/>
          <p:nvPr/>
        </p:nvSpPr>
        <p:spPr>
          <a:xfrm flipH="1" flipV="1">
            <a:off x="100080" y="992160"/>
            <a:ext cx="168480" cy="6804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Ellipse 71"/>
          <p:cNvSpPr/>
          <p:nvPr/>
        </p:nvSpPr>
        <p:spPr>
          <a:xfrm rot="19831800">
            <a:off x="432720" y="127476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1" name="Ellipse 72"/>
          <p:cNvSpPr/>
          <p:nvPr/>
        </p:nvSpPr>
        <p:spPr>
          <a:xfrm rot="2294400">
            <a:off x="7222320" y="6610680"/>
            <a:ext cx="153720" cy="8424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72" name="Ellipse 73"/>
          <p:cNvSpPr/>
          <p:nvPr/>
        </p:nvSpPr>
        <p:spPr>
          <a:xfrm rot="2304000">
            <a:off x="6699600" y="6567840"/>
            <a:ext cx="653040" cy="84564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73" name="Ellipse 74"/>
          <p:cNvSpPr/>
          <p:nvPr/>
        </p:nvSpPr>
        <p:spPr>
          <a:xfrm rot="2301600">
            <a:off x="6776640" y="6567840"/>
            <a:ext cx="499320" cy="84564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74" name="Line 75"/>
          <p:cNvSpPr/>
          <p:nvPr/>
        </p:nvSpPr>
        <p:spPr>
          <a:xfrm flipV="1">
            <a:off x="6761160" y="6657120"/>
            <a:ext cx="524520" cy="66312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Ellipse 76"/>
          <p:cNvSpPr/>
          <p:nvPr/>
        </p:nvSpPr>
        <p:spPr>
          <a:xfrm rot="2305800">
            <a:off x="7067160" y="6962760"/>
            <a:ext cx="153360" cy="1922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6" name="Ellipse 77"/>
          <p:cNvSpPr/>
          <p:nvPr/>
        </p:nvSpPr>
        <p:spPr>
          <a:xfrm rot="2294400">
            <a:off x="6856560" y="6796080"/>
            <a:ext cx="153720" cy="1918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7" name="Ellipse 78"/>
          <p:cNvSpPr/>
          <p:nvPr/>
        </p:nvSpPr>
        <p:spPr>
          <a:xfrm rot="3356400">
            <a:off x="7074360" y="6732000"/>
            <a:ext cx="76320" cy="115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8" name="Ellipse 79"/>
          <p:cNvSpPr/>
          <p:nvPr/>
        </p:nvSpPr>
        <p:spPr>
          <a:xfrm rot="20395800">
            <a:off x="7331760" y="6961680"/>
            <a:ext cx="79560" cy="1101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9" name="Ellipse 80"/>
          <p:cNvSpPr/>
          <p:nvPr/>
        </p:nvSpPr>
        <p:spPr>
          <a:xfrm rot="5820000">
            <a:off x="6886440" y="6610320"/>
            <a:ext cx="79920" cy="1094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80" name="Ellipse 81"/>
          <p:cNvSpPr/>
          <p:nvPr/>
        </p:nvSpPr>
        <p:spPr>
          <a:xfrm rot="20395800">
            <a:off x="6710400" y="6941160"/>
            <a:ext cx="79560" cy="1101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81" name="Ellipse 82"/>
          <p:cNvSpPr/>
          <p:nvPr/>
        </p:nvSpPr>
        <p:spPr>
          <a:xfrm rot="5802600">
            <a:off x="7043400" y="7204680"/>
            <a:ext cx="80280" cy="1098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82" name="Ellipse 83"/>
          <p:cNvSpPr/>
          <p:nvPr/>
        </p:nvSpPr>
        <p:spPr>
          <a:xfrm rot="2301600">
            <a:off x="7077960" y="6630480"/>
            <a:ext cx="345600" cy="15372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83" name="Ellipse 84"/>
          <p:cNvSpPr/>
          <p:nvPr/>
        </p:nvSpPr>
        <p:spPr>
          <a:xfrm rot="2301600">
            <a:off x="7061040" y="6678720"/>
            <a:ext cx="345600" cy="9972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84" name="Line 85"/>
          <p:cNvSpPr/>
          <p:nvPr/>
        </p:nvSpPr>
        <p:spPr>
          <a:xfrm>
            <a:off x="7358040" y="6665040"/>
            <a:ext cx="137880" cy="1152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Line 86"/>
          <p:cNvSpPr/>
          <p:nvPr/>
        </p:nvSpPr>
        <p:spPr>
          <a:xfrm flipH="1" flipV="1">
            <a:off x="7225200" y="6461640"/>
            <a:ext cx="42840" cy="13176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Ellipse 87"/>
          <p:cNvSpPr/>
          <p:nvPr/>
        </p:nvSpPr>
        <p:spPr>
          <a:xfrm rot="1239000">
            <a:off x="7164360" y="6803280"/>
            <a:ext cx="76680" cy="1155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87" name="Ellipse 88"/>
          <p:cNvSpPr/>
          <p:nvPr/>
        </p:nvSpPr>
        <p:spPr>
          <a:xfrm rot="15388200">
            <a:off x="2669760" y="6933600"/>
            <a:ext cx="201600" cy="1108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88" name="Ellipse 89"/>
          <p:cNvSpPr/>
          <p:nvPr/>
        </p:nvSpPr>
        <p:spPr>
          <a:xfrm rot="15388200">
            <a:off x="2896920" y="6306120"/>
            <a:ext cx="856800" cy="110880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89" name="Ellipse 90"/>
          <p:cNvSpPr/>
          <p:nvPr/>
        </p:nvSpPr>
        <p:spPr>
          <a:xfrm rot="15388200">
            <a:off x="2997720" y="6306120"/>
            <a:ext cx="655200" cy="1108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90" name="Line 91"/>
          <p:cNvSpPr/>
          <p:nvPr/>
        </p:nvSpPr>
        <p:spPr>
          <a:xfrm flipH="1">
            <a:off x="2787840" y="6736320"/>
            <a:ext cx="1078200" cy="2592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Ellipse 92"/>
          <p:cNvSpPr/>
          <p:nvPr/>
        </p:nvSpPr>
        <p:spPr>
          <a:xfrm rot="15388200">
            <a:off x="3158640" y="656928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2" name="Ellipse 93"/>
          <p:cNvSpPr/>
          <p:nvPr/>
        </p:nvSpPr>
        <p:spPr>
          <a:xfrm rot="15388200">
            <a:off x="3241080" y="691200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3" name="Ellipse 94"/>
          <p:cNvSpPr/>
          <p:nvPr/>
        </p:nvSpPr>
        <p:spPr>
          <a:xfrm rot="16451400">
            <a:off x="3023640" y="692352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4" name="Ellipse 95"/>
          <p:cNvSpPr/>
          <p:nvPr/>
        </p:nvSpPr>
        <p:spPr>
          <a:xfrm rot="11878200">
            <a:off x="2937600" y="648216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5" name="Ellipse 96"/>
          <p:cNvSpPr/>
          <p:nvPr/>
        </p:nvSpPr>
        <p:spPr>
          <a:xfrm rot="18898200">
            <a:off x="3112560" y="7205760"/>
            <a:ext cx="104760" cy="144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6" name="Ellipse 97"/>
          <p:cNvSpPr/>
          <p:nvPr/>
        </p:nvSpPr>
        <p:spPr>
          <a:xfrm rot="11878200">
            <a:off x="3561840" y="700632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7" name="Ellipse 98"/>
          <p:cNvSpPr/>
          <p:nvPr/>
        </p:nvSpPr>
        <p:spPr>
          <a:xfrm rot="18898200">
            <a:off x="3432240" y="646560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8" name="Ellipse 99"/>
          <p:cNvSpPr/>
          <p:nvPr/>
        </p:nvSpPr>
        <p:spPr>
          <a:xfrm rot="15388200">
            <a:off x="2637720" y="6870600"/>
            <a:ext cx="453600" cy="20160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99" name="Ellipse 100"/>
          <p:cNvSpPr/>
          <p:nvPr/>
        </p:nvSpPr>
        <p:spPr>
          <a:xfrm rot="15388200">
            <a:off x="2672280" y="6897600"/>
            <a:ext cx="453600" cy="13104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100" name="Line 101"/>
          <p:cNvSpPr/>
          <p:nvPr/>
        </p:nvSpPr>
        <p:spPr>
          <a:xfrm flipH="1" flipV="1">
            <a:off x="2586600" y="6805440"/>
            <a:ext cx="133200" cy="123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Line 102"/>
          <p:cNvSpPr/>
          <p:nvPr/>
        </p:nvSpPr>
        <p:spPr>
          <a:xfrm flipH="1">
            <a:off x="2692440" y="7075800"/>
            <a:ext cx="62640" cy="17064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Ellipse 103"/>
          <p:cNvSpPr/>
          <p:nvPr/>
        </p:nvSpPr>
        <p:spPr>
          <a:xfrm rot="14325000">
            <a:off x="2988000" y="677664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03" name="Ellipse 104"/>
          <p:cNvSpPr/>
          <p:nvPr/>
        </p:nvSpPr>
        <p:spPr>
          <a:xfrm rot="15388200">
            <a:off x="8723160" y="6116400"/>
            <a:ext cx="201600" cy="1108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04" name="Ellipse 105"/>
          <p:cNvSpPr/>
          <p:nvPr/>
        </p:nvSpPr>
        <p:spPr>
          <a:xfrm rot="15388200">
            <a:off x="8950320" y="5488920"/>
            <a:ext cx="856800" cy="110880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105" name="Ellipse 106"/>
          <p:cNvSpPr/>
          <p:nvPr/>
        </p:nvSpPr>
        <p:spPr>
          <a:xfrm rot="15388200">
            <a:off x="9051120" y="5488920"/>
            <a:ext cx="655200" cy="1108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106" name="Line 107"/>
          <p:cNvSpPr/>
          <p:nvPr/>
        </p:nvSpPr>
        <p:spPr>
          <a:xfrm flipH="1">
            <a:off x="8841240" y="5919120"/>
            <a:ext cx="1078200" cy="2592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Ellipse 108"/>
          <p:cNvSpPr/>
          <p:nvPr/>
        </p:nvSpPr>
        <p:spPr>
          <a:xfrm rot="15388200">
            <a:off x="9212040" y="575208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08" name="Ellipse 109"/>
          <p:cNvSpPr/>
          <p:nvPr/>
        </p:nvSpPr>
        <p:spPr>
          <a:xfrm rot="15388200">
            <a:off x="9294480" y="609480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09" name="Ellipse 110"/>
          <p:cNvSpPr/>
          <p:nvPr/>
        </p:nvSpPr>
        <p:spPr>
          <a:xfrm rot="16451400">
            <a:off x="9077040" y="610632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10" name="Ellipse 111"/>
          <p:cNvSpPr/>
          <p:nvPr/>
        </p:nvSpPr>
        <p:spPr>
          <a:xfrm rot="11878200">
            <a:off x="8991000" y="566496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11" name="Ellipse 112"/>
          <p:cNvSpPr/>
          <p:nvPr/>
        </p:nvSpPr>
        <p:spPr>
          <a:xfrm rot="18898200">
            <a:off x="9165960" y="6388560"/>
            <a:ext cx="104760" cy="144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12" name="Ellipse 113"/>
          <p:cNvSpPr/>
          <p:nvPr/>
        </p:nvSpPr>
        <p:spPr>
          <a:xfrm rot="11878200">
            <a:off x="9615240" y="618912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13" name="Ellipse 114"/>
          <p:cNvSpPr/>
          <p:nvPr/>
        </p:nvSpPr>
        <p:spPr>
          <a:xfrm rot="18898200">
            <a:off x="9485640" y="564840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14" name="Ellipse 115"/>
          <p:cNvSpPr/>
          <p:nvPr/>
        </p:nvSpPr>
        <p:spPr>
          <a:xfrm rot="15388200">
            <a:off x="8691120" y="6053400"/>
            <a:ext cx="453600" cy="20160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15" name="Ellipse 116"/>
          <p:cNvSpPr/>
          <p:nvPr/>
        </p:nvSpPr>
        <p:spPr>
          <a:xfrm rot="15388200">
            <a:off x="8725680" y="6080400"/>
            <a:ext cx="453600" cy="13104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116" name="Line 117"/>
          <p:cNvSpPr/>
          <p:nvPr/>
        </p:nvSpPr>
        <p:spPr>
          <a:xfrm flipH="1" flipV="1">
            <a:off x="8640000" y="5988240"/>
            <a:ext cx="133200" cy="123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Line 118"/>
          <p:cNvSpPr/>
          <p:nvPr/>
        </p:nvSpPr>
        <p:spPr>
          <a:xfrm flipH="1">
            <a:off x="8745840" y="6258600"/>
            <a:ext cx="62640" cy="17064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Ellipse 119"/>
          <p:cNvSpPr/>
          <p:nvPr/>
        </p:nvSpPr>
        <p:spPr>
          <a:xfrm rot="14325000">
            <a:off x="9041400" y="595944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19" name="Ellipse 120"/>
          <p:cNvSpPr/>
          <p:nvPr/>
        </p:nvSpPr>
        <p:spPr>
          <a:xfrm rot="489000">
            <a:off x="398880" y="6357240"/>
            <a:ext cx="144720" cy="7992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20" name="Ellipse 121"/>
          <p:cNvSpPr/>
          <p:nvPr/>
        </p:nvSpPr>
        <p:spPr>
          <a:xfrm rot="489600">
            <a:off x="101160" y="6403680"/>
            <a:ext cx="616320" cy="79776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121" name="Ellipse 122"/>
          <p:cNvSpPr/>
          <p:nvPr/>
        </p:nvSpPr>
        <p:spPr>
          <a:xfrm rot="487200">
            <a:off x="174240" y="6403680"/>
            <a:ext cx="471600" cy="7974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122" name="Line 123"/>
          <p:cNvSpPr/>
          <p:nvPr/>
        </p:nvSpPr>
        <p:spPr>
          <a:xfrm flipV="1">
            <a:off x="349560" y="6407280"/>
            <a:ext cx="113040" cy="7894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Ellipse 124"/>
          <p:cNvSpPr/>
          <p:nvPr/>
        </p:nvSpPr>
        <p:spPr>
          <a:xfrm rot="487800">
            <a:off x="465120" y="6711480"/>
            <a:ext cx="145080" cy="1814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4" name="Ellipse 125"/>
          <p:cNvSpPr/>
          <p:nvPr/>
        </p:nvSpPr>
        <p:spPr>
          <a:xfrm rot="487800">
            <a:off x="213840" y="6675840"/>
            <a:ext cx="145080" cy="1810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5" name="Ellipse 126"/>
          <p:cNvSpPr/>
          <p:nvPr/>
        </p:nvSpPr>
        <p:spPr>
          <a:xfrm rot="1540200">
            <a:off x="347760" y="6543360"/>
            <a:ext cx="72360" cy="108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6" name="Ellipse 127"/>
          <p:cNvSpPr/>
          <p:nvPr/>
        </p:nvSpPr>
        <p:spPr>
          <a:xfrm rot="18576000">
            <a:off x="665280" y="6607800"/>
            <a:ext cx="7560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7" name="Ellipse 128"/>
          <p:cNvSpPr/>
          <p:nvPr/>
        </p:nvSpPr>
        <p:spPr>
          <a:xfrm rot="4018800">
            <a:off x="135360" y="6532560"/>
            <a:ext cx="75600" cy="1033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8" name="Ellipse 129"/>
          <p:cNvSpPr/>
          <p:nvPr/>
        </p:nvSpPr>
        <p:spPr>
          <a:xfrm rot="18586200">
            <a:off x="149400" y="6885720"/>
            <a:ext cx="75240" cy="1044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9" name="Ellipse 130"/>
          <p:cNvSpPr/>
          <p:nvPr/>
        </p:nvSpPr>
        <p:spPr>
          <a:xfrm rot="4012200">
            <a:off x="545760" y="6942240"/>
            <a:ext cx="7524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30" name="Ellipse 131"/>
          <p:cNvSpPr/>
          <p:nvPr/>
        </p:nvSpPr>
        <p:spPr>
          <a:xfrm rot="490800">
            <a:off x="294840" y="6392520"/>
            <a:ext cx="326160" cy="1450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31" name="Ellipse 132"/>
          <p:cNvSpPr/>
          <p:nvPr/>
        </p:nvSpPr>
        <p:spPr>
          <a:xfrm rot="490800">
            <a:off x="290880" y="6443280"/>
            <a:ext cx="326160" cy="9432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132" name="Line 133"/>
          <p:cNvSpPr/>
          <p:nvPr/>
        </p:nvSpPr>
        <p:spPr>
          <a:xfrm flipV="1">
            <a:off x="525240" y="6323400"/>
            <a:ext cx="118080" cy="5616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Line 134"/>
          <p:cNvSpPr/>
          <p:nvPr/>
        </p:nvSpPr>
        <p:spPr>
          <a:xfrm flipH="1" flipV="1">
            <a:off x="320400" y="6276960"/>
            <a:ext cx="97560" cy="87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Ellipse 135"/>
          <p:cNvSpPr/>
          <p:nvPr/>
        </p:nvSpPr>
        <p:spPr>
          <a:xfrm rot="21032400">
            <a:off x="455400" y="6558480"/>
            <a:ext cx="72360" cy="1087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35" name="Ellipse 136"/>
          <p:cNvSpPr/>
          <p:nvPr/>
        </p:nvSpPr>
        <p:spPr>
          <a:xfrm rot="489000">
            <a:off x="758880" y="80280"/>
            <a:ext cx="144720" cy="7992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36" name="Ellipse 137"/>
          <p:cNvSpPr/>
          <p:nvPr/>
        </p:nvSpPr>
        <p:spPr>
          <a:xfrm rot="489600">
            <a:off x="461160" y="126720"/>
            <a:ext cx="616320" cy="79776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137" name="Ellipse 138"/>
          <p:cNvSpPr/>
          <p:nvPr/>
        </p:nvSpPr>
        <p:spPr>
          <a:xfrm rot="487200">
            <a:off x="534240" y="126720"/>
            <a:ext cx="471600" cy="7974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138" name="Line 139"/>
          <p:cNvSpPr/>
          <p:nvPr/>
        </p:nvSpPr>
        <p:spPr>
          <a:xfrm flipV="1">
            <a:off x="709560" y="130320"/>
            <a:ext cx="113040" cy="7894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Ellipse 140"/>
          <p:cNvSpPr/>
          <p:nvPr/>
        </p:nvSpPr>
        <p:spPr>
          <a:xfrm rot="487800">
            <a:off x="825120" y="434520"/>
            <a:ext cx="145080" cy="1814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0" name="Ellipse 141"/>
          <p:cNvSpPr/>
          <p:nvPr/>
        </p:nvSpPr>
        <p:spPr>
          <a:xfrm rot="487800">
            <a:off x="573840" y="398880"/>
            <a:ext cx="145080" cy="1810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1" name="Ellipse 142"/>
          <p:cNvSpPr/>
          <p:nvPr/>
        </p:nvSpPr>
        <p:spPr>
          <a:xfrm rot="1540200">
            <a:off x="707760" y="266400"/>
            <a:ext cx="72360" cy="108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2" name="Ellipse 143"/>
          <p:cNvSpPr/>
          <p:nvPr/>
        </p:nvSpPr>
        <p:spPr>
          <a:xfrm rot="18576000">
            <a:off x="1025280" y="330840"/>
            <a:ext cx="7560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3" name="Ellipse 144"/>
          <p:cNvSpPr/>
          <p:nvPr/>
        </p:nvSpPr>
        <p:spPr>
          <a:xfrm rot="4018800">
            <a:off x="495360" y="255600"/>
            <a:ext cx="75600" cy="1033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4" name="Ellipse 145"/>
          <p:cNvSpPr/>
          <p:nvPr/>
        </p:nvSpPr>
        <p:spPr>
          <a:xfrm rot="18586200">
            <a:off x="509400" y="608760"/>
            <a:ext cx="75240" cy="1044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5" name="Ellipse 146"/>
          <p:cNvSpPr/>
          <p:nvPr/>
        </p:nvSpPr>
        <p:spPr>
          <a:xfrm rot="4012200">
            <a:off x="905760" y="665280"/>
            <a:ext cx="7524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6" name="Ellipse 147"/>
          <p:cNvSpPr/>
          <p:nvPr/>
        </p:nvSpPr>
        <p:spPr>
          <a:xfrm rot="490800">
            <a:off x="654840" y="115560"/>
            <a:ext cx="326160" cy="1450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47" name="Ellipse 148"/>
          <p:cNvSpPr/>
          <p:nvPr/>
        </p:nvSpPr>
        <p:spPr>
          <a:xfrm rot="490800">
            <a:off x="650880" y="166320"/>
            <a:ext cx="326160" cy="9432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148" name="Line 149"/>
          <p:cNvSpPr/>
          <p:nvPr/>
        </p:nvSpPr>
        <p:spPr>
          <a:xfrm flipV="1">
            <a:off x="885240" y="46440"/>
            <a:ext cx="118080" cy="5616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Line 150"/>
          <p:cNvSpPr/>
          <p:nvPr/>
        </p:nvSpPr>
        <p:spPr>
          <a:xfrm flipH="1" flipV="1">
            <a:off x="680400" y="0"/>
            <a:ext cx="97560" cy="87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Ellipse 151"/>
          <p:cNvSpPr/>
          <p:nvPr/>
        </p:nvSpPr>
        <p:spPr>
          <a:xfrm rot="21032400">
            <a:off x="815400" y="281520"/>
            <a:ext cx="72360" cy="1087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1" name="Ellipse 152"/>
          <p:cNvSpPr/>
          <p:nvPr/>
        </p:nvSpPr>
        <p:spPr>
          <a:xfrm rot="6212400">
            <a:off x="8742240" y="1436760"/>
            <a:ext cx="201600" cy="1108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52" name="Ellipse 153"/>
          <p:cNvSpPr/>
          <p:nvPr/>
        </p:nvSpPr>
        <p:spPr>
          <a:xfrm rot="6211800">
            <a:off x="7859520" y="808920"/>
            <a:ext cx="856800" cy="110916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153" name="Ellipse 154"/>
          <p:cNvSpPr/>
          <p:nvPr/>
        </p:nvSpPr>
        <p:spPr>
          <a:xfrm rot="6212400">
            <a:off x="7960680" y="808920"/>
            <a:ext cx="655200" cy="110916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154" name="Line 155"/>
          <p:cNvSpPr/>
          <p:nvPr/>
        </p:nvSpPr>
        <p:spPr>
          <a:xfrm>
            <a:off x="7748280" y="1239120"/>
            <a:ext cx="1078200" cy="2592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Ellipse 156"/>
          <p:cNvSpPr/>
          <p:nvPr/>
        </p:nvSpPr>
        <p:spPr>
          <a:xfrm rot="6212400">
            <a:off x="8253360" y="107244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6" name="Ellipse 157"/>
          <p:cNvSpPr/>
          <p:nvPr/>
        </p:nvSpPr>
        <p:spPr>
          <a:xfrm rot="6212400">
            <a:off x="8170920" y="1415160"/>
            <a:ext cx="201600" cy="252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7" name="Ellipse 158"/>
          <p:cNvSpPr/>
          <p:nvPr/>
        </p:nvSpPr>
        <p:spPr>
          <a:xfrm rot="5153400">
            <a:off x="8489880" y="1426320"/>
            <a:ext cx="100440" cy="151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8" name="Ellipse 159"/>
          <p:cNvSpPr/>
          <p:nvPr/>
        </p:nvSpPr>
        <p:spPr>
          <a:xfrm rot="9720000">
            <a:off x="8571240" y="98496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9" name="Ellipse 160"/>
          <p:cNvSpPr/>
          <p:nvPr/>
        </p:nvSpPr>
        <p:spPr>
          <a:xfrm rot="2700000">
            <a:off x="8395920" y="1708560"/>
            <a:ext cx="104760" cy="1440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60" name="Ellipse 161"/>
          <p:cNvSpPr/>
          <p:nvPr/>
        </p:nvSpPr>
        <p:spPr>
          <a:xfrm rot="9720000">
            <a:off x="7947000" y="150912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61" name="Ellipse 162"/>
          <p:cNvSpPr/>
          <p:nvPr/>
        </p:nvSpPr>
        <p:spPr>
          <a:xfrm rot="2700000">
            <a:off x="8076600" y="968400"/>
            <a:ext cx="104760" cy="144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62" name="Ellipse 163"/>
          <p:cNvSpPr/>
          <p:nvPr/>
        </p:nvSpPr>
        <p:spPr>
          <a:xfrm rot="6212400">
            <a:off x="8521920" y="1373400"/>
            <a:ext cx="453600" cy="20196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63" name="Ellipse 164"/>
          <p:cNvSpPr/>
          <p:nvPr/>
        </p:nvSpPr>
        <p:spPr>
          <a:xfrm rot="6212400">
            <a:off x="8487720" y="1400400"/>
            <a:ext cx="453600" cy="13104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164" name="Line 165"/>
          <p:cNvSpPr/>
          <p:nvPr/>
        </p:nvSpPr>
        <p:spPr>
          <a:xfrm flipV="1">
            <a:off x="8894160" y="1308240"/>
            <a:ext cx="133200" cy="123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Line 166"/>
          <p:cNvSpPr/>
          <p:nvPr/>
        </p:nvSpPr>
        <p:spPr>
          <a:xfrm>
            <a:off x="8858880" y="1578600"/>
            <a:ext cx="62640" cy="17064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Ellipse 167"/>
          <p:cNvSpPr/>
          <p:nvPr/>
        </p:nvSpPr>
        <p:spPr>
          <a:xfrm rot="7274400">
            <a:off x="8525160" y="1279800"/>
            <a:ext cx="100800" cy="1508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67" name="Ellipse 168"/>
          <p:cNvSpPr/>
          <p:nvPr/>
        </p:nvSpPr>
        <p:spPr>
          <a:xfrm rot="10311000">
            <a:off x="479520" y="4362480"/>
            <a:ext cx="144720" cy="7992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68" name="Ellipse 169"/>
          <p:cNvSpPr/>
          <p:nvPr/>
        </p:nvSpPr>
        <p:spPr>
          <a:xfrm rot="10310400">
            <a:off x="181800" y="3598200"/>
            <a:ext cx="616320" cy="79776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169" name="Ellipse 170"/>
          <p:cNvSpPr/>
          <p:nvPr/>
        </p:nvSpPr>
        <p:spPr>
          <a:xfrm rot="10312800">
            <a:off x="254880" y="3598560"/>
            <a:ext cx="471600" cy="7974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170" name="Line 171"/>
          <p:cNvSpPr/>
          <p:nvPr/>
        </p:nvSpPr>
        <p:spPr>
          <a:xfrm>
            <a:off x="430200" y="3603240"/>
            <a:ext cx="113040" cy="7894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Ellipse 172"/>
          <p:cNvSpPr/>
          <p:nvPr/>
        </p:nvSpPr>
        <p:spPr>
          <a:xfrm rot="10312200">
            <a:off x="545760" y="3906720"/>
            <a:ext cx="145080" cy="1814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2" name="Ellipse 173"/>
          <p:cNvSpPr/>
          <p:nvPr/>
        </p:nvSpPr>
        <p:spPr>
          <a:xfrm rot="10312200">
            <a:off x="294480" y="3942720"/>
            <a:ext cx="145080" cy="1810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3" name="Ellipse 174"/>
          <p:cNvSpPr/>
          <p:nvPr/>
        </p:nvSpPr>
        <p:spPr>
          <a:xfrm rot="9259800">
            <a:off x="428400" y="4147920"/>
            <a:ext cx="72360" cy="108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4" name="Ellipse 175"/>
          <p:cNvSpPr/>
          <p:nvPr/>
        </p:nvSpPr>
        <p:spPr>
          <a:xfrm rot="13824000">
            <a:off x="746280" y="4088160"/>
            <a:ext cx="7560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5" name="Ellipse 176"/>
          <p:cNvSpPr/>
          <p:nvPr/>
        </p:nvSpPr>
        <p:spPr>
          <a:xfrm rot="6781200">
            <a:off x="216000" y="4164120"/>
            <a:ext cx="75600" cy="1033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6" name="Ellipse 177"/>
          <p:cNvSpPr/>
          <p:nvPr/>
        </p:nvSpPr>
        <p:spPr>
          <a:xfrm rot="13813800">
            <a:off x="230400" y="3809520"/>
            <a:ext cx="75240" cy="1044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7" name="Ellipse 178"/>
          <p:cNvSpPr/>
          <p:nvPr/>
        </p:nvSpPr>
        <p:spPr>
          <a:xfrm rot="6787800">
            <a:off x="626400" y="3753720"/>
            <a:ext cx="7524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8" name="Ellipse 179"/>
          <p:cNvSpPr/>
          <p:nvPr/>
        </p:nvSpPr>
        <p:spPr>
          <a:xfrm rot="10309200">
            <a:off x="375480" y="4262040"/>
            <a:ext cx="326160" cy="1450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79" name="Ellipse 180"/>
          <p:cNvSpPr/>
          <p:nvPr/>
        </p:nvSpPr>
        <p:spPr>
          <a:xfrm rot="10309200">
            <a:off x="371520" y="4262040"/>
            <a:ext cx="326160" cy="9432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180" name="Line 181"/>
          <p:cNvSpPr/>
          <p:nvPr/>
        </p:nvSpPr>
        <p:spPr>
          <a:xfrm>
            <a:off x="605880" y="4420440"/>
            <a:ext cx="118080" cy="5616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Line 182"/>
          <p:cNvSpPr/>
          <p:nvPr/>
        </p:nvSpPr>
        <p:spPr>
          <a:xfrm flipH="1">
            <a:off x="401040" y="4435920"/>
            <a:ext cx="97560" cy="87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Ellipse 183"/>
          <p:cNvSpPr/>
          <p:nvPr/>
        </p:nvSpPr>
        <p:spPr>
          <a:xfrm rot="11367600">
            <a:off x="536040" y="4132440"/>
            <a:ext cx="72360" cy="1087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83" name="Ellipse 184"/>
          <p:cNvSpPr/>
          <p:nvPr/>
        </p:nvSpPr>
        <p:spPr>
          <a:xfrm rot="10311000">
            <a:off x="9479160" y="5262480"/>
            <a:ext cx="144720" cy="7992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84" name="Ellipse 185"/>
          <p:cNvSpPr/>
          <p:nvPr/>
        </p:nvSpPr>
        <p:spPr>
          <a:xfrm rot="10310400">
            <a:off x="9181440" y="4498200"/>
            <a:ext cx="616320" cy="797760"/>
          </a:xfrm>
          <a:prstGeom prst="ellipse">
            <a:avLst/>
          </a:prstGeom>
          <a:solidFill>
            <a:srgbClr val="c5000b"/>
          </a:solidFill>
          <a:ln>
            <a:solidFill>
              <a:srgbClr val="000000"/>
            </a:solidFill>
          </a:ln>
        </p:spPr>
      </p:sp>
      <p:sp>
        <p:nvSpPr>
          <p:cNvPr id="185" name="Ellipse 186"/>
          <p:cNvSpPr/>
          <p:nvPr/>
        </p:nvSpPr>
        <p:spPr>
          <a:xfrm rot="10312800">
            <a:off x="9254520" y="4498560"/>
            <a:ext cx="471600" cy="7974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00000"/>
              </a:gs>
            </a:gsLst>
            <a:path path="circle"/>
          </a:gradFill>
          <a:ln>
            <a:noFill/>
          </a:ln>
        </p:spPr>
      </p:sp>
      <p:sp>
        <p:nvSpPr>
          <p:cNvPr id="186" name="Line 187"/>
          <p:cNvSpPr/>
          <p:nvPr/>
        </p:nvSpPr>
        <p:spPr>
          <a:xfrm>
            <a:off x="9429840" y="4503240"/>
            <a:ext cx="113040" cy="7894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Ellipse 188"/>
          <p:cNvSpPr/>
          <p:nvPr/>
        </p:nvSpPr>
        <p:spPr>
          <a:xfrm rot="10312200">
            <a:off x="9545400" y="4806720"/>
            <a:ext cx="145080" cy="1814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88" name="Ellipse 189"/>
          <p:cNvSpPr/>
          <p:nvPr/>
        </p:nvSpPr>
        <p:spPr>
          <a:xfrm rot="10312200">
            <a:off x="9294120" y="4842720"/>
            <a:ext cx="145080" cy="1810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89" name="Ellipse 190"/>
          <p:cNvSpPr/>
          <p:nvPr/>
        </p:nvSpPr>
        <p:spPr>
          <a:xfrm rot="9259800">
            <a:off x="9428040" y="5047920"/>
            <a:ext cx="72360" cy="1083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90" name="Ellipse 191"/>
          <p:cNvSpPr/>
          <p:nvPr/>
        </p:nvSpPr>
        <p:spPr>
          <a:xfrm rot="13824000">
            <a:off x="9745920" y="4988160"/>
            <a:ext cx="7560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91" name="Ellipse 192"/>
          <p:cNvSpPr/>
          <p:nvPr/>
        </p:nvSpPr>
        <p:spPr>
          <a:xfrm rot="6781200">
            <a:off x="9215640" y="5064120"/>
            <a:ext cx="75600" cy="1033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92" name="Ellipse 193"/>
          <p:cNvSpPr/>
          <p:nvPr/>
        </p:nvSpPr>
        <p:spPr>
          <a:xfrm rot="13813800">
            <a:off x="9230040" y="4709520"/>
            <a:ext cx="75240" cy="1044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93" name="Ellipse 194"/>
          <p:cNvSpPr/>
          <p:nvPr/>
        </p:nvSpPr>
        <p:spPr>
          <a:xfrm rot="6787800">
            <a:off x="9626040" y="4653720"/>
            <a:ext cx="75240" cy="10368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94" name="Ellipse 195"/>
          <p:cNvSpPr/>
          <p:nvPr/>
        </p:nvSpPr>
        <p:spPr>
          <a:xfrm rot="10309200">
            <a:off x="9375120" y="5162040"/>
            <a:ext cx="326160" cy="145080"/>
          </a:xfrm>
          <a:prstGeom prst="ellipse">
            <a:avLst/>
          </a:prstGeom>
          <a:solidFill>
            <a:srgbClr val="4c4c4c"/>
          </a:solidFill>
          <a:ln>
            <a:solidFill>
              <a:srgbClr val="000000"/>
            </a:solidFill>
          </a:ln>
        </p:spPr>
      </p:sp>
      <p:sp>
        <p:nvSpPr>
          <p:cNvPr id="195" name="Ellipse 196"/>
          <p:cNvSpPr/>
          <p:nvPr/>
        </p:nvSpPr>
        <p:spPr>
          <a:xfrm rot="10309200">
            <a:off x="9371160" y="5162040"/>
            <a:ext cx="326160" cy="94320"/>
          </a:xfrm>
          <a:prstGeom prst="ellipse">
            <a:avLst/>
          </a:prstGeom>
          <a:gradFill>
            <a:gsLst>
              <a:gs pos="0">
                <a:srgbClr val="c0c0c0"/>
              </a:gs>
              <a:gs pos="100000">
                <a:srgbClr val="333333"/>
              </a:gs>
            </a:gsLst>
            <a:lin ang="5400000"/>
          </a:gradFill>
          <a:ln>
            <a:noFill/>
          </a:ln>
        </p:spPr>
      </p:sp>
      <p:sp>
        <p:nvSpPr>
          <p:cNvPr id="196" name="Line 197"/>
          <p:cNvSpPr/>
          <p:nvPr/>
        </p:nvSpPr>
        <p:spPr>
          <a:xfrm>
            <a:off x="9605520" y="5320440"/>
            <a:ext cx="118080" cy="5616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Line 198"/>
          <p:cNvSpPr/>
          <p:nvPr/>
        </p:nvSpPr>
        <p:spPr>
          <a:xfrm flipH="1">
            <a:off x="9400680" y="5335920"/>
            <a:ext cx="97560" cy="87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98" name="Ellipse 199"/>
          <p:cNvSpPr/>
          <p:nvPr/>
        </p:nvSpPr>
        <p:spPr>
          <a:xfrm rot="11367600">
            <a:off x="9535680" y="5032440"/>
            <a:ext cx="72360" cy="10872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2023-09-04T06:22:09Z</dcterms:created>
  <dc:creator/>
  <dc:description>(c) 2008 - &lt;a href="http://www.beaussier.com" target="_new"&gt;Beaussier en ligne&lt;/a&gt; www.beaussier.com 
Free of charge under license CECILL  </dc:description>
  <cp:keywords>ladybird bug red green black white</cp:keywords>
  <dc:language>en-US</dc:language>
  <cp:lastModifiedBy/>
  <cp:revision>1</cp:revision>
  <dc:subject>All are been designed with circles  black and red</dc:subject>
  <dc:title>Wow, gorgeous ladybirds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href="http://www.cecill.info/"&gt;CeCiLL&lt;/a&gt;</vt:lpwstr>
  </property>
</Properties>
</file>