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40000" y="625320"/>
            <a:ext cx="8856000" cy="121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99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48000" y="2057040"/>
            <a:ext cx="8676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40000" y="625320"/>
            <a:ext cx="8856000" cy="121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99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48000" y="2057040"/>
            <a:ext cx="8676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40000" y="625320"/>
            <a:ext cx="8856000" cy="121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99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48000" y="2057040"/>
            <a:ext cx="42336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93640" y="2057040"/>
            <a:ext cx="42336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40000" y="625320"/>
            <a:ext cx="8856000" cy="121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99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40000" y="625320"/>
            <a:ext cx="8856000" cy="5613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40000" y="625320"/>
            <a:ext cx="8856000" cy="121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99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48000" y="2057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48000" y="434736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93640" y="2057040"/>
            <a:ext cx="42336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40000" y="625320"/>
            <a:ext cx="8856000" cy="121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99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48000" y="2057040"/>
            <a:ext cx="42336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93640" y="2057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93640" y="434736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40000" y="625320"/>
            <a:ext cx="8856000" cy="121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99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48000" y="2057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93640" y="2057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48000" y="4347360"/>
            <a:ext cx="867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40000" y="625320"/>
            <a:ext cx="8856000" cy="121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99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48000" y="2057040"/>
            <a:ext cx="867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48000" y="4347360"/>
            <a:ext cx="867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40000" y="625320"/>
            <a:ext cx="8856000" cy="121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99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48000" y="2057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93640" y="2057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93640" y="434736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48000" y="434736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40000" y="625320"/>
            <a:ext cx="8856000" cy="121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99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48000" y="2057040"/>
            <a:ext cx="279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81640" y="2057040"/>
            <a:ext cx="279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15280" y="2057040"/>
            <a:ext cx="279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15280" y="4347360"/>
            <a:ext cx="279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81640" y="4347360"/>
            <a:ext cx="279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48000" y="4347360"/>
            <a:ext cx="279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40000" y="625320"/>
            <a:ext cx="8856000" cy="121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ff99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ff99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48000" y="2057040"/>
            <a:ext cx="8676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ff6633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6633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40000" y="623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375360" y="6239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047360" y="623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604C4827-E932-4A6F-813F-BB32E9D959BD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40000" y="670320"/>
            <a:ext cx="8856000" cy="1120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99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648000" y="2057040"/>
            <a:ext cx="8676000" cy="3756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2023-09-03T20:24:03Z</dcterms:created>
  <dc:creator/>
  <dc:description>Template created by Sun Microsystems</dc:description>
  <cp:keywords>presentation background</cp:keywords>
  <dc:language>en-US</dc:language>
  <cp:lastModifiedBy/>
  <cp:revision>1</cp:revision>
  <dc:subject>Colorful Type on Black</dc:subject>
  <dc:title>Colorful Characters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