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805040"/>
            <a:ext cx="864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864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7280" y="1805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68000" y="373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095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7280" y="1805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7280" y="1805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7280" y="4095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7280" y="1805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09536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09536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7280" y="1805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7280" y="4095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095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41040" y="1805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62440" y="1805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62440" y="4095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41040" y="4095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095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68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805040"/>
            <a:ext cx="864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8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8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8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76000" y="645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45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191360" y="645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85910A8-1A24-4598-BD18-A4CB0AD421B1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468000" y="418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805040"/>
            <a:ext cx="8640000" cy="3936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2023-09-04T15:21:38Z</dcterms:created>
  <dc:creator/>
  <dc:description>Template created by Sun Microsystems</dc:description>
  <cp:keywords>presentation background</cp:keywords>
  <dc:language>en-US</dc:language>
  <cp:lastModifiedBy/>
  <cp:revision>1</cp:revision>
  <dc:subject>Colorful Numbers on White</dc:subject>
  <dc:title>Colorful Numbers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