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237040"/>
            <a:ext cx="8855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8855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257800" y="2237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62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527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257800" y="2237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257800" y="2237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257800" y="4527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257800" y="2237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52736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52736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257800" y="2237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257800" y="4527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527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14120" y="2237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08240" y="2237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08240" y="4527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14120" y="4527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527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237040"/>
            <a:ext cx="8855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8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CE775D5-E13F-4796-A236-80B9309DF7E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625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add title</a:t>
            </a:r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237040"/>
            <a:ext cx="8855640" cy="37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2023-09-03T20:24:29Z</dcterms:created>
  <dc:creator/>
  <dc:description>Template created by Sun Microsystems</dc:description>
  <cp:keywords>presentation background</cp:keywords>
  <dc:language>en-US</dc:language>
  <cp:lastModifiedBy/>
  <cp:revision>1</cp:revision>
  <dc:subject>Colorful bright Lines on White</dc:subject>
  <dc:title>Bright Wave Painting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