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1841040"/>
            <a:ext cx="867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1841040"/>
            <a:ext cx="867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1841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65640" y="1841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44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1841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131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65640" y="1841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1841040"/>
            <a:ext cx="42336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65640" y="1841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65640" y="4131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1841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65640" y="1841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131360"/>
            <a:ext cx="86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1841040"/>
            <a:ext cx="86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131360"/>
            <a:ext cx="867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1841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65640" y="184104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65640" y="4131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131360"/>
            <a:ext cx="423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184104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53640" y="184104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87280" y="184104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87280" y="413136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53640" y="413136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131360"/>
            <a:ext cx="27936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44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1841040"/>
            <a:ext cx="867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6633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6633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40000" y="656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563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191360" y="656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8BFE0E1-AC1B-4782-802F-FFDDEF03A7BE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49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1841040"/>
            <a:ext cx="8676000" cy="4368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2023-09-03T20:19:21Z</dcterms:created>
  <dc:creator/>
  <dc:description>Template created by Sun Microsystems</dc:description>
  <cp:keywords>presentation background</cp:keywords>
  <dc:language>en-US</dc:language>
  <cp:lastModifiedBy/>
  <cp:revision>1</cp:revision>
  <dc:subject>Red Circles on Dark Background</dc:subject>
  <dc:title>Dark Circles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