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_rels/presentation.xml.rels" ContentType="application/vnd.openxmlformats-package.relationships+xml"/>
  <Override PartName="/ppt/media/image1.png" ContentType="image/png"/>
  <Override PartName="/ppt/theme/theme1.xml" ContentType="application/vnd.openxmlformats-officedocument.theme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10080625" cy="7559675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44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i="1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841040"/>
            <a:ext cx="907164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44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i="1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04000" y="1841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44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i="1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4000" y="1841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152680" y="1841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44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i="1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445320"/>
            <a:ext cx="907164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44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i="1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504000" y="1841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504000" y="4131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152680" y="1841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44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i="1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504000" y="1841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152680" y="1841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152680" y="4131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44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i="1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504000" y="1841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152680" y="1841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504000" y="4131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44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i="1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84104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04000" y="4131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44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i="1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504000" y="1841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152680" y="1841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152680" y="4131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504000" y="4131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44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i="1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04000" y="1841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571200" y="1841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638040" y="1841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6638040" y="4131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571200" y="4131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504000" y="4131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44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1" i="1" lang="en-US" sz="4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  <a:endParaRPr b="1" i="1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04000" y="1841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7"/>
              </a:spcAft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288000">
              <a:spcAft>
                <a:spcPts val="1134"/>
              </a:spcAft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16000">
              <a:spcAft>
                <a:spcPts val="850"/>
              </a:spcAft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Aft>
                <a:spcPts val="567"/>
              </a:spcAft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Aft>
                <a:spcPts val="283"/>
              </a:spcAft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spcAft>
                <a:spcPts val="283"/>
              </a:spcAft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spcAft>
                <a:spcPts val="283"/>
              </a:spcAft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576000" y="6383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447360" y="6383160"/>
            <a:ext cx="31950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n-US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119360" y="6383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EA96D792-CC72-424F-BB21-2ECDC5338C6F}" type="slidenum">
              <a:rPr b="0" lang="en-US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Shape 1"/>
          <p:cNvSpPr txBox="1"/>
          <p:nvPr/>
        </p:nvSpPr>
        <p:spPr>
          <a:xfrm>
            <a:off x="504000" y="445320"/>
            <a:ext cx="9071640" cy="126252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1" i="1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2" name="TextShape 2"/>
          <p:cNvSpPr txBox="1"/>
          <p:nvPr/>
        </p:nvSpPr>
        <p:spPr>
          <a:xfrm>
            <a:off x="504000" y="1841040"/>
            <a:ext cx="9071640" cy="427932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2023-09-03T20:31:02Z</dcterms:created>
  <dc:creator/>
  <dc:description>Template created by Sun Microsystems</dc:description>
  <cp:keywords>presentation background</cp:keywords>
  <dc:language>en-US</dc:language>
  <cp:lastModifiedBy/>
  <cp:revision>1</cp:revision>
  <dc:subject>Colorful Dark Painting</dc:subject>
  <dc:title>Dark Painting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fo 2">
    <vt:lpwstr/>
  </property>
  <property fmtid="{D5CDD505-2E9C-101B-9397-08002B2CF9AE}" pid="3" name="Info 3">
    <vt:lpwstr/>
  </property>
  <property fmtid="{D5CDD505-2E9C-101B-9397-08002B2CF9AE}" pid="4" name="Info 4">
    <vt:lpwstr/>
  </property>
  <property fmtid="{D5CDD505-2E9C-101B-9397-08002B2CF9AE}" pid="5" name="License">
    <vt:lpwstr>&lt;a href="http://www.openoffice.org/licenses/BSD.pdf"&gt;BSD&lt;/a&gt; </vt:lpwstr>
  </property>
</Properties>
</file>