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260000" y="2340000"/>
            <a:ext cx="810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810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952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10440" y="2340000"/>
            <a:ext cx="3952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260000" y="956520"/>
            <a:ext cx="8100000" cy="4745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260000" y="463032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10440" y="2340000"/>
            <a:ext cx="3952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952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10440" y="234000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10440" y="463032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10440" y="234000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260000" y="4630320"/>
            <a:ext cx="810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810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260000" y="4630320"/>
            <a:ext cx="810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10440" y="234000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10440" y="463032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260000" y="4630320"/>
            <a:ext cx="3952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2607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998520" y="2340000"/>
            <a:ext cx="2607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37400" y="2340000"/>
            <a:ext cx="2607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737400" y="4630320"/>
            <a:ext cx="2607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998520" y="4630320"/>
            <a:ext cx="2607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260000" y="4630320"/>
            <a:ext cx="26078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260000" y="956520"/>
            <a:ext cx="8100000" cy="102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260000" y="2340000"/>
            <a:ext cx="810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9966cc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9966cc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9966cc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9966cc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9966cc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9966cc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9966cc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e6e6e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e6e6e6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80000" y="69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95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623360" y="69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86D7A10-B284-48D3-84B7-4C14DDA98070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260000" y="956520"/>
            <a:ext cx="8100000" cy="1023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260000" y="2340000"/>
            <a:ext cx="8100000" cy="4418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2023-09-03T20:25:45Z</dcterms:created>
  <dc:creator/>
  <dc:description>Template created by Sun Microsystems</dc:description>
  <cp:keywords>presentation background</cp:keywords>
  <dc:language>en-US</dc:language>
  <cp:lastModifiedBy/>
  <cp:revision>1</cp:revision>
  <dc:subject>Fractal Painting in the Background</dc:subject>
  <dc:title>Fractal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