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b80047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b80047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b80047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F6565466-AB25-4E02-B53D-E6DB9B369E84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2023-09-03T20:31:28Z</dcterms:created>
  <dc:creator/>
  <dc:description>Template created by Sun Microsystems</dc:description>
  <cp:keywords>presentation background</cp:keywords>
  <dc:language>en-US</dc:language>
  <cp:lastModifiedBy/>
  <cp:revision>1</cp:revision>
  <dc:subject>Blue Painting with Ice Effect</dc:subject>
  <dc:title>Ice Painting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