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slides/_rels/slide1.xml.rels" ContentType="application/vnd.openxmlformats-package.relationships+xml"/>
  <Override PartName="/ppt/slides/slide1.xml" ContentType="application/vnd.openxmlformats-officedocument.presentationml.slide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_rels/presentation.xml.rels" ContentType="application/vnd.openxmlformats-package.relationships+xml"/>
  <Override PartName="/ppt/media/image1.png" ContentType="image/png"/>
  <Override PartName="/ppt/theme/theme1.xml" ContentType="application/vnd.openxmlformats-officedocument.theme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</p:sldIdLst>
  <p:sldSz cx="10080625" cy="7559675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080000" y="792000"/>
            <a:ext cx="7920000" cy="90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1440000" y="2160000"/>
            <a:ext cx="7380000" cy="438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1080000" y="792000"/>
            <a:ext cx="7920000" cy="90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1440000" y="2160000"/>
            <a:ext cx="738000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1080000" y="792000"/>
            <a:ext cx="7920000" cy="90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1440000" y="2160000"/>
            <a:ext cx="360108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221440" y="2160000"/>
            <a:ext cx="360108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1080000" y="792000"/>
            <a:ext cx="7920000" cy="90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1080000" y="792000"/>
            <a:ext cx="7920000" cy="41731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1080000" y="792000"/>
            <a:ext cx="7920000" cy="90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1440000" y="2160000"/>
            <a:ext cx="36010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1440000" y="4450320"/>
            <a:ext cx="36010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221440" y="2160000"/>
            <a:ext cx="360108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1080000" y="792000"/>
            <a:ext cx="7920000" cy="90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1440000" y="2160000"/>
            <a:ext cx="360108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221440" y="2160000"/>
            <a:ext cx="36010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221440" y="4450320"/>
            <a:ext cx="36010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1080000" y="792000"/>
            <a:ext cx="7920000" cy="90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1440000" y="2160000"/>
            <a:ext cx="36010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221440" y="2160000"/>
            <a:ext cx="36010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1440000" y="4450320"/>
            <a:ext cx="73800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1080000" y="792000"/>
            <a:ext cx="7920000" cy="90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1440000" y="2160000"/>
            <a:ext cx="73800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1440000" y="4450320"/>
            <a:ext cx="73800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1080000" y="792000"/>
            <a:ext cx="7920000" cy="90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1440000" y="2160000"/>
            <a:ext cx="36010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221440" y="2160000"/>
            <a:ext cx="36010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221440" y="4450320"/>
            <a:ext cx="36010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1440000" y="4450320"/>
            <a:ext cx="36010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1080000" y="792000"/>
            <a:ext cx="7920000" cy="90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1440000" y="2160000"/>
            <a:ext cx="23760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935160" y="2160000"/>
            <a:ext cx="23760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430320" y="2160000"/>
            <a:ext cx="23760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6430320" y="4450320"/>
            <a:ext cx="23760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935160" y="4450320"/>
            <a:ext cx="23760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1440000" y="4450320"/>
            <a:ext cx="23760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2"/>
          <a:tile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1080000" y="792000"/>
            <a:ext cx="7920000" cy="90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en-US" sz="4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1440000" y="2160000"/>
            <a:ext cx="7380000" cy="438480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417"/>
              </a:spcAft>
              <a:buClr>
                <a:srgbClr val="eb613d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288000">
              <a:spcAft>
                <a:spcPts val="1134"/>
              </a:spcAft>
              <a:buClr>
                <a:srgbClr val="eb613d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16000">
              <a:spcAft>
                <a:spcPts val="850"/>
              </a:spcAft>
              <a:buClr>
                <a:srgbClr val="eb613d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spcAft>
                <a:spcPts val="567"/>
              </a:spcAft>
              <a:buClr>
                <a:srgbClr val="eb613d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spcAft>
                <a:spcPts val="283"/>
              </a:spcAft>
              <a:buClr>
                <a:srgbClr val="eb613d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spcAft>
                <a:spcPts val="283"/>
              </a:spcAft>
              <a:buClr>
                <a:srgbClr val="eb613d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spcAft>
                <a:spcPts val="283"/>
              </a:spcAft>
              <a:buClr>
                <a:srgbClr val="eb613d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504000" y="6959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447360" y="6959160"/>
            <a:ext cx="3195000" cy="52128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en-US" sz="1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7227360" y="6959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pPr algn="r"/>
            <a:fld id="{F835F9EA-5FE1-47BA-BD9F-B56AF41E3D49}" type="slidenum">
              <a:rPr b="0" lang="en-US" sz="1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Shape 1"/>
          <p:cNvSpPr txBox="1"/>
          <p:nvPr/>
        </p:nvSpPr>
        <p:spPr>
          <a:xfrm>
            <a:off x="1080000" y="792000"/>
            <a:ext cx="7920000" cy="9003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2" name="TextShape 2"/>
          <p:cNvSpPr txBox="1"/>
          <p:nvPr/>
        </p:nvSpPr>
        <p:spPr>
          <a:xfrm>
            <a:off x="1440000" y="2160000"/>
            <a:ext cx="7380000" cy="41403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LibreOffice/5.3.6.1$Linux_X86_64 LibreOffice_project/30$Build-1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2023-09-03T20:26:12Z</dcterms:created>
  <dc:creator/>
  <dc:description>Template created by Sun Microsystems</dc:description>
  <cp:keywords>presentation background</cp:keywords>
  <dc:language>en-US</dc:language>
  <cp:lastModifiedBy/>
  <cp:revision>1</cp:revision>
  <dc:subject>Fractal Style Tunnel Effect</dc:subject>
  <dc:title>Fractal Fire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fo 2">
    <vt:lpwstr/>
  </property>
  <property fmtid="{D5CDD505-2E9C-101B-9397-08002B2CF9AE}" pid="3" name="Info 3">
    <vt:lpwstr/>
  </property>
  <property fmtid="{D5CDD505-2E9C-101B-9397-08002B2CF9AE}" pid="4" name="Info 4">
    <vt:lpwstr/>
  </property>
  <property fmtid="{D5CDD505-2E9C-101B-9397-08002B2CF9AE}" pid="5" name="License">
    <vt:lpwstr>&lt;a href="http://www.openoffice.org/licenses/BSD.pdf"&gt;BSD&lt;/a&gt; </vt:lpwstr>
  </property>
</Properties>
</file>