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70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70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70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70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70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99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70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70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70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99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70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70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99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70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99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70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70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99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99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70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70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70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99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99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99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70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671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671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671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CD340CF-5DA3-4D70-83C3-A50CD0338C41}" type="slidenum">
              <a:rPr b="0" lang="en-US" sz="14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700000"/>
            <a:ext cx="9071640" cy="351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2023-09-03T20:31:54Z</dcterms:created>
  <dc:creator/>
  <dc:description>Template created by Sun Microsystems</dc:description>
  <cp:keywords>presentation background</cp:keywords>
  <dc:language>en-US</dc:language>
  <cp:lastModifiedBy/>
  <cp:revision>1</cp:revision>
  <dc:subject>Brown Box with Drop Shadow</dc:subject>
  <dc:title>Brown Drop Shadow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