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980000" y="301320"/>
            <a:ext cx="7595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900000" y="2160000"/>
            <a:ext cx="8675640" cy="4598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980000" y="301320"/>
            <a:ext cx="7595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900000" y="2160000"/>
            <a:ext cx="8675640" cy="4598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980000" y="301320"/>
            <a:ext cx="7595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900000" y="2160000"/>
            <a:ext cx="4233600" cy="4598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345640" y="2160000"/>
            <a:ext cx="4233600" cy="4598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980000" y="301320"/>
            <a:ext cx="7595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1980000" y="301320"/>
            <a:ext cx="7595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980000" y="301320"/>
            <a:ext cx="7595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900000" y="2160000"/>
            <a:ext cx="4233600" cy="21931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900000" y="4561920"/>
            <a:ext cx="4233600" cy="21931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345640" y="2160000"/>
            <a:ext cx="4233600" cy="4598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980000" y="301320"/>
            <a:ext cx="7595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900000" y="2160000"/>
            <a:ext cx="4233600" cy="4598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345640" y="2160000"/>
            <a:ext cx="4233600" cy="21931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345640" y="4561920"/>
            <a:ext cx="4233600" cy="21931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980000" y="301320"/>
            <a:ext cx="7595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900000" y="2160000"/>
            <a:ext cx="4233600" cy="21931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345640" y="2160000"/>
            <a:ext cx="4233600" cy="21931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900000" y="4561920"/>
            <a:ext cx="8675640" cy="21931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980000" y="301320"/>
            <a:ext cx="7595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900000" y="2160000"/>
            <a:ext cx="8675640" cy="21931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900000" y="4561920"/>
            <a:ext cx="8675640" cy="21931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980000" y="301320"/>
            <a:ext cx="7595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900000" y="2160000"/>
            <a:ext cx="4233600" cy="21931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345640" y="2160000"/>
            <a:ext cx="4233600" cy="21931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345640" y="4561920"/>
            <a:ext cx="4233600" cy="21931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900000" y="4561920"/>
            <a:ext cx="4233600" cy="21931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980000" y="301320"/>
            <a:ext cx="7595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900000" y="2160000"/>
            <a:ext cx="2793240" cy="21931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833280" y="2160000"/>
            <a:ext cx="2793240" cy="21931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766560" y="2160000"/>
            <a:ext cx="2793240" cy="21931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766560" y="4561920"/>
            <a:ext cx="2793240" cy="21931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833280" y="4561920"/>
            <a:ext cx="2793240" cy="21931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900000" y="4561920"/>
            <a:ext cx="2793240" cy="21931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980000" y="301320"/>
            <a:ext cx="7595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900000" y="2160000"/>
            <a:ext cx="8675640" cy="4598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ff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288000">
              <a:spcAft>
                <a:spcPts val="1134"/>
              </a:spcAft>
              <a:buClr>
                <a:srgbClr val="ff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16000">
              <a:spcAft>
                <a:spcPts val="850"/>
              </a:spcAft>
              <a:buClr>
                <a:srgbClr val="ff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ff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ff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ff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ff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7" marL="3456000" indent="-216000">
              <a:spcAft>
                <a:spcPts val="283"/>
              </a:spcAft>
              <a:buClr>
                <a:srgbClr val="ff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Eighth Outline Level</a:t>
            </a:r>
            <a:endParaRPr b="0" lang="en-US" sz="20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8" marL="3888000" indent="-216000">
              <a:spcAft>
                <a:spcPts val="283"/>
              </a:spcAft>
              <a:buClr>
                <a:srgbClr val="ff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Ninth Outline Level</a:t>
            </a:r>
            <a:endParaRPr b="0" lang="en-US" sz="20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720000" y="6923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98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515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A9562B39-5AD1-44DE-9A72-898CB5CEF2AC}" type="slidenum">
              <a:rPr b="0" lang="en-US" sz="14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1980000" y="301320"/>
            <a:ext cx="7595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900000" y="2160000"/>
            <a:ext cx="8675640" cy="45982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2023-09-03T20:26:38Z</dcterms:created>
  <dc:creator/>
  <dc:description>Template created by Sun Microsystems</dc:description>
  <cp:keywords>presentation background</cp:keywords>
  <dc:language>en-US</dc:language>
  <cp:lastModifiedBy/>
  <cp:revision>1</cp:revision>
  <dc:subject>Gold Drop on Dark Background</dc:subject>
  <dc:title>Gold Drop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