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48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4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4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21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4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21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4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48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808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216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008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8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8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63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635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635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56EE70B2-B567-485E-A762-5715C36A6951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48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808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2160000"/>
            <a:ext cx="9071640" cy="405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2023-09-03T20:32:20Z</dcterms:created>
  <dc:creator/>
  <dc:description>Template created by Sun Microsystems</dc:description>
  <cp:keywords>presentation background</cp:keywords>
  <dc:language>en-US</dc:language>
  <cp:lastModifiedBy/>
  <cp:revision>1</cp:revision>
  <dc:subject>Bright Gradient on Dark Red and Green</dc:subject>
  <dc:title>Bright Gradient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