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160000"/>
            <a:ext cx="8100000" cy="4598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10000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395244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0440" y="2160000"/>
            <a:ext cx="395244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576000"/>
            <a:ext cx="8100000" cy="541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56192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0440" y="2160000"/>
            <a:ext cx="395244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395244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044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0440" y="456192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044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561920"/>
            <a:ext cx="81000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1000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561920"/>
            <a:ext cx="81000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0440" y="216000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0440" y="456192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561920"/>
            <a:ext cx="39524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38520" y="216000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377400" y="216000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377400" y="456192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38520" y="456192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561920"/>
            <a:ext cx="26078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576000"/>
            <a:ext cx="8100000" cy="1167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3deb3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100000" cy="4598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ff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ff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00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00800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9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68736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B71A844-5162-4312-9CD0-067195C944C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576000"/>
            <a:ext cx="8100000" cy="1167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3deb3d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160000"/>
            <a:ext cx="8100000" cy="459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2023-09-03T20:27:04Z</dcterms:created>
  <dc:creator/>
  <dc:description>Template created by Sun Microsystems</dc:description>
  <cp:keywords>presentation background</cp:keywords>
  <dc:language>en-US</dc:language>
  <cp:lastModifiedBy/>
  <cp:revision>1</cp:revision>
  <dc:subject>Green Gradient Stripes with Glow Effect</dc:subject>
  <dc:title>Green Gradient Stripes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