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40000" y="553320"/>
            <a:ext cx="9000000" cy="106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720000" y="1980000"/>
            <a:ext cx="8640000" cy="468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40000" y="553320"/>
            <a:ext cx="9000000" cy="106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720000" y="1980000"/>
            <a:ext cx="8640000" cy="4680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40000" y="553320"/>
            <a:ext cx="9000000" cy="106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720000" y="1980000"/>
            <a:ext cx="4215960" cy="4680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47280" y="1980000"/>
            <a:ext cx="4215960" cy="4680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40000" y="553320"/>
            <a:ext cx="9000000" cy="106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40000" y="553320"/>
            <a:ext cx="9000000" cy="4945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40000" y="553320"/>
            <a:ext cx="9000000" cy="106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720000" y="1980000"/>
            <a:ext cx="4215960" cy="2232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720000" y="4424400"/>
            <a:ext cx="4215960" cy="2232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47280" y="1980000"/>
            <a:ext cx="4215960" cy="4680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40000" y="553320"/>
            <a:ext cx="9000000" cy="106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720000" y="1980000"/>
            <a:ext cx="4215960" cy="4680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47280" y="1980000"/>
            <a:ext cx="4215960" cy="2232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47280" y="4424400"/>
            <a:ext cx="4215960" cy="2232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40000" y="553320"/>
            <a:ext cx="9000000" cy="106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720000" y="1980000"/>
            <a:ext cx="4215960" cy="2232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47280" y="1980000"/>
            <a:ext cx="4215960" cy="2232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720000" y="4424400"/>
            <a:ext cx="8640000" cy="2232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40000" y="553320"/>
            <a:ext cx="9000000" cy="106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720000" y="1980000"/>
            <a:ext cx="8640000" cy="2232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720000" y="4424400"/>
            <a:ext cx="8640000" cy="2232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40000" y="553320"/>
            <a:ext cx="9000000" cy="106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720000" y="1980000"/>
            <a:ext cx="4215960" cy="2232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47280" y="1980000"/>
            <a:ext cx="4215960" cy="2232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47280" y="4424400"/>
            <a:ext cx="4215960" cy="2232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720000" y="4424400"/>
            <a:ext cx="4215960" cy="2232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40000" y="553320"/>
            <a:ext cx="9000000" cy="106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720000" y="1980000"/>
            <a:ext cx="2781720" cy="2232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641040" y="1980000"/>
            <a:ext cx="2781720" cy="2232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562440" y="1980000"/>
            <a:ext cx="2781720" cy="2232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562440" y="4424400"/>
            <a:ext cx="2781720" cy="2232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641040" y="4424400"/>
            <a:ext cx="2781720" cy="2232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20000" y="4424400"/>
            <a:ext cx="2781720" cy="22320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40000" y="553320"/>
            <a:ext cx="9000000" cy="106668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720000" y="1980000"/>
            <a:ext cx="8640000" cy="46800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5c8526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1" marL="864000" indent="-288000">
              <a:spcAft>
                <a:spcPts val="1134"/>
              </a:spcAft>
              <a:buClr>
                <a:srgbClr val="5c8526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2" marL="1296000" indent="-216000">
              <a:spcAft>
                <a:spcPts val="850"/>
              </a:spcAft>
              <a:buClr>
                <a:srgbClr val="5c8526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3" marL="1728000" indent="-216000">
              <a:spcAft>
                <a:spcPts val="567"/>
              </a:spcAft>
              <a:buClr>
                <a:srgbClr val="5c8526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4" marL="2160000" indent="-216000">
              <a:spcAft>
                <a:spcPts val="283"/>
              </a:spcAft>
              <a:buClr>
                <a:srgbClr val="5c8526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5" marL="2592000" indent="-216000">
              <a:spcAft>
                <a:spcPts val="283"/>
              </a:spcAft>
              <a:buClr>
                <a:srgbClr val="5c8526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6" marL="3024000" indent="-216000">
              <a:spcAft>
                <a:spcPts val="283"/>
              </a:spcAft>
              <a:buClr>
                <a:srgbClr val="5c8526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7" marL="3456000" indent="-216000">
              <a:spcAft>
                <a:spcPts val="283"/>
              </a:spcAft>
              <a:buClr>
                <a:srgbClr val="5c8526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Eighth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8" marL="3888000" indent="-216000">
              <a:spcAft>
                <a:spcPts val="283"/>
              </a:spcAft>
              <a:buClr>
                <a:srgbClr val="5c8526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Ninth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DF3068C1-59FE-4577-836A-CA28985D2689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40000" y="553320"/>
            <a:ext cx="9000000" cy="1066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720000" y="1980000"/>
            <a:ext cx="8640000" cy="468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2023-09-03T20:32:50Z</dcterms:created>
  <dc:creator/>
  <dc:description>Template created by Sun Microsystems</dc:description>
  <cp:keywords>presentation background</cp:keywords>
  <dc:language>en-US</dc:language>
  <cp:lastModifiedBy/>
  <cp:revision>1</cp:revision>
  <dc:subject>Green Mosaic Style Background</dc:subject>
  <dc:title>Mosaic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2">
    <vt:lpwstr/>
  </property>
  <property fmtid="{D5CDD505-2E9C-101B-9397-08002B2CF9AE}" pid="3" name="Info 3">
    <vt:lpwstr/>
  </property>
  <property fmtid="{D5CDD505-2E9C-101B-9397-08002B2CF9AE}" pid="4" name="Info 4">
    <vt:lpwstr/>
  </property>
  <property fmtid="{D5CDD505-2E9C-101B-9397-08002B2CF9AE}" pid="5" name="License">
    <vt:lpwstr>&lt;a href="http://www.openoffice.org/licenses/BSD.pdf"&gt;BSD&lt;/a&gt; </vt:lpwstr>
  </property>
</Properties>
</file>