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1.gif" ContentType="image/gif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50400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515268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504000" y="437544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504000" y="437544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515268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 type="body"/>
          </p:nvPr>
        </p:nvSpPr>
        <p:spPr>
          <a:xfrm>
            <a:off x="50400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 type="body"/>
          </p:nvPr>
        </p:nvSpPr>
        <p:spPr>
          <a:xfrm>
            <a:off x="6638040" y="43754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PlaceHolder 6"/>
          <p:cNvSpPr>
            <a:spLocks noGrp="1"/>
          </p:cNvSpPr>
          <p:nvPr>
            <p:ph type="body"/>
          </p:nvPr>
        </p:nvSpPr>
        <p:spPr>
          <a:xfrm>
            <a:off x="3571200" y="43754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7"/>
          <p:cNvSpPr>
            <a:spLocks noGrp="1"/>
          </p:cNvSpPr>
          <p:nvPr>
            <p:ph type="body"/>
          </p:nvPr>
        </p:nvSpPr>
        <p:spPr>
          <a:xfrm>
            <a:off x="504000" y="43754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gif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6e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47960" y="4392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Freeform 2"/>
          <p:cNvSpPr/>
          <p:nvPr/>
        </p:nvSpPr>
        <p:spPr>
          <a:xfrm>
            <a:off x="147600" y="4824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2" name="CustomShape 3"/>
          <p:cNvSpPr/>
          <p:nvPr/>
        </p:nvSpPr>
        <p:spPr>
          <a:xfrm rot="10800000">
            <a:off x="1112040" y="5112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Freeform 4"/>
          <p:cNvSpPr/>
          <p:nvPr/>
        </p:nvSpPr>
        <p:spPr>
          <a:xfrm>
            <a:off x="792000" y="4392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9966cc"/>
          </a:solidFill>
          <a:ln>
            <a:noFill/>
          </a:ln>
        </p:spPr>
      </p:sp>
      <p:sp>
        <p:nvSpPr>
          <p:cNvPr id="4" name="CustomShape 5"/>
          <p:cNvSpPr/>
          <p:nvPr/>
        </p:nvSpPr>
        <p:spPr>
          <a:xfrm rot="10800000">
            <a:off x="535680" y="4176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Freeform 6"/>
          <p:cNvSpPr/>
          <p:nvPr/>
        </p:nvSpPr>
        <p:spPr>
          <a:xfrm>
            <a:off x="215640" y="3456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99ccff"/>
          </a:solidFill>
          <a:ln>
            <a:noFill/>
          </a:ln>
        </p:spPr>
      </p:sp>
      <p:sp>
        <p:nvSpPr>
          <p:cNvPr id="6" name="CustomShape 7"/>
          <p:cNvSpPr/>
          <p:nvPr/>
        </p:nvSpPr>
        <p:spPr>
          <a:xfrm>
            <a:off x="795960" y="3456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Freeform 8"/>
          <p:cNvSpPr/>
          <p:nvPr/>
        </p:nvSpPr>
        <p:spPr>
          <a:xfrm>
            <a:off x="795600" y="3888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0000"/>
          </a:solidFill>
          <a:ln>
            <a:noFill/>
          </a:ln>
        </p:spPr>
      </p:sp>
      <p:sp>
        <p:nvSpPr>
          <p:cNvPr id="8" name="CustomShape 9"/>
          <p:cNvSpPr/>
          <p:nvPr/>
        </p:nvSpPr>
        <p:spPr>
          <a:xfrm rot="10800000">
            <a:off x="1079640" y="1260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Freeform 10"/>
          <p:cNvSpPr/>
          <p:nvPr/>
        </p:nvSpPr>
        <p:spPr>
          <a:xfrm>
            <a:off x="759600" y="53964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9966cc"/>
          </a:solidFill>
          <a:ln>
            <a:noFill/>
          </a:ln>
        </p:spPr>
      </p:sp>
      <p:sp>
        <p:nvSpPr>
          <p:cNvPr id="10" name="CustomShape 11"/>
          <p:cNvSpPr/>
          <p:nvPr/>
        </p:nvSpPr>
        <p:spPr>
          <a:xfrm>
            <a:off x="147960" y="2484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Freeform 12"/>
          <p:cNvSpPr/>
          <p:nvPr/>
        </p:nvSpPr>
        <p:spPr>
          <a:xfrm>
            <a:off x="147600" y="2916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12" name="CustomShape 13"/>
          <p:cNvSpPr/>
          <p:nvPr/>
        </p:nvSpPr>
        <p:spPr>
          <a:xfrm rot="10800000">
            <a:off x="1112040" y="3204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Freeform 14"/>
          <p:cNvSpPr/>
          <p:nvPr/>
        </p:nvSpPr>
        <p:spPr>
          <a:xfrm>
            <a:off x="792000" y="2484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ffff00"/>
          </a:solidFill>
          <a:ln>
            <a:noFill/>
          </a:ln>
        </p:spPr>
      </p:sp>
      <p:sp>
        <p:nvSpPr>
          <p:cNvPr id="14" name="CustomShape 15"/>
          <p:cNvSpPr/>
          <p:nvPr/>
        </p:nvSpPr>
        <p:spPr>
          <a:xfrm>
            <a:off x="180360" y="5396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Freeform 16"/>
          <p:cNvSpPr/>
          <p:nvPr/>
        </p:nvSpPr>
        <p:spPr>
          <a:xfrm>
            <a:off x="180000" y="97164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16" name="CustomShape 17"/>
          <p:cNvSpPr/>
          <p:nvPr/>
        </p:nvSpPr>
        <p:spPr>
          <a:xfrm rot="10800000">
            <a:off x="535680" y="2268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" name="Freeform 18"/>
          <p:cNvSpPr/>
          <p:nvPr/>
        </p:nvSpPr>
        <p:spPr>
          <a:xfrm>
            <a:off x="215640" y="1548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99ccff"/>
          </a:solidFill>
          <a:ln>
            <a:noFill/>
          </a:ln>
        </p:spPr>
      </p:sp>
      <p:sp>
        <p:nvSpPr>
          <p:cNvPr id="18" name="CustomShape 19"/>
          <p:cNvSpPr/>
          <p:nvPr/>
        </p:nvSpPr>
        <p:spPr>
          <a:xfrm>
            <a:off x="795960" y="1548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" name="Freeform 20"/>
          <p:cNvSpPr/>
          <p:nvPr/>
        </p:nvSpPr>
        <p:spPr>
          <a:xfrm>
            <a:off x="795600" y="1980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20" name="CustomShape 21"/>
          <p:cNvSpPr/>
          <p:nvPr/>
        </p:nvSpPr>
        <p:spPr>
          <a:xfrm rot="10800000">
            <a:off x="1111680" y="7416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" name="Freeform 22"/>
          <p:cNvSpPr/>
          <p:nvPr/>
        </p:nvSpPr>
        <p:spPr>
          <a:xfrm>
            <a:off x="791640" y="6696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23ff23"/>
          </a:solidFill>
          <a:ln>
            <a:noFill/>
          </a:ln>
        </p:spPr>
      </p:sp>
      <p:sp>
        <p:nvSpPr>
          <p:cNvPr id="22" name="CustomShape 23"/>
          <p:cNvSpPr/>
          <p:nvPr/>
        </p:nvSpPr>
        <p:spPr>
          <a:xfrm>
            <a:off x="1371960" y="6696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" name="Freeform 24"/>
          <p:cNvSpPr/>
          <p:nvPr/>
        </p:nvSpPr>
        <p:spPr>
          <a:xfrm>
            <a:off x="1371600" y="7128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24" name="CustomShape 25"/>
          <p:cNvSpPr/>
          <p:nvPr/>
        </p:nvSpPr>
        <p:spPr>
          <a:xfrm rot="10800000">
            <a:off x="2336040" y="7416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" name="Freeform 26"/>
          <p:cNvSpPr/>
          <p:nvPr/>
        </p:nvSpPr>
        <p:spPr>
          <a:xfrm>
            <a:off x="2016000" y="6696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ff00ff"/>
          </a:solidFill>
          <a:ln>
            <a:noFill/>
          </a:ln>
        </p:spPr>
      </p:sp>
      <p:sp>
        <p:nvSpPr>
          <p:cNvPr id="26" name="CustomShape 27"/>
          <p:cNvSpPr/>
          <p:nvPr/>
        </p:nvSpPr>
        <p:spPr>
          <a:xfrm>
            <a:off x="2596320" y="6696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" name="Freeform 28"/>
          <p:cNvSpPr/>
          <p:nvPr/>
        </p:nvSpPr>
        <p:spPr>
          <a:xfrm>
            <a:off x="2595960" y="7128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28" name="CustomShape 29"/>
          <p:cNvSpPr/>
          <p:nvPr/>
        </p:nvSpPr>
        <p:spPr>
          <a:xfrm rot="10800000">
            <a:off x="535680" y="6480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" name="Freeform 30"/>
          <p:cNvSpPr/>
          <p:nvPr/>
        </p:nvSpPr>
        <p:spPr>
          <a:xfrm>
            <a:off x="215640" y="5760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99ccff"/>
          </a:solidFill>
          <a:ln>
            <a:noFill/>
          </a:ln>
        </p:spPr>
      </p:sp>
      <p:sp>
        <p:nvSpPr>
          <p:cNvPr id="30" name="CustomShape 31"/>
          <p:cNvSpPr/>
          <p:nvPr/>
        </p:nvSpPr>
        <p:spPr>
          <a:xfrm>
            <a:off x="795960" y="5760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" name="Freeform 32"/>
          <p:cNvSpPr/>
          <p:nvPr/>
        </p:nvSpPr>
        <p:spPr>
          <a:xfrm>
            <a:off x="795600" y="6192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32" name="CustomShape 33"/>
          <p:cNvSpPr/>
          <p:nvPr/>
        </p:nvSpPr>
        <p:spPr>
          <a:xfrm rot="10800000">
            <a:off x="1760040" y="6480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" name="Freeform 34"/>
          <p:cNvSpPr/>
          <p:nvPr/>
        </p:nvSpPr>
        <p:spPr>
          <a:xfrm>
            <a:off x="1440000" y="5760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9966cc"/>
          </a:solidFill>
          <a:ln>
            <a:noFill/>
          </a:ln>
        </p:spPr>
      </p:sp>
      <p:sp>
        <p:nvSpPr>
          <p:cNvPr id="34" name="CustomShape 35"/>
          <p:cNvSpPr/>
          <p:nvPr/>
        </p:nvSpPr>
        <p:spPr>
          <a:xfrm>
            <a:off x="2020320" y="5760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" name="Freeform 36"/>
          <p:cNvSpPr/>
          <p:nvPr/>
        </p:nvSpPr>
        <p:spPr>
          <a:xfrm>
            <a:off x="2019960" y="6192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36" name="CustomShape 37"/>
          <p:cNvSpPr/>
          <p:nvPr/>
        </p:nvSpPr>
        <p:spPr>
          <a:xfrm>
            <a:off x="216720" y="6696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" name="Freeform 38"/>
          <p:cNvSpPr/>
          <p:nvPr/>
        </p:nvSpPr>
        <p:spPr>
          <a:xfrm>
            <a:off x="216360" y="7128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38" name="CustomShape 39"/>
          <p:cNvSpPr/>
          <p:nvPr/>
        </p:nvSpPr>
        <p:spPr>
          <a:xfrm rot="10800000">
            <a:off x="2948040" y="648108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Freeform 40"/>
          <p:cNvSpPr/>
          <p:nvPr/>
        </p:nvSpPr>
        <p:spPr>
          <a:xfrm>
            <a:off x="2628000" y="576072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ffff66"/>
          </a:solidFill>
          <a:ln>
            <a:noFill/>
          </a:ln>
        </p:spPr>
      </p:sp>
      <p:sp>
        <p:nvSpPr>
          <p:cNvPr id="40" name="CustomShape 41"/>
          <p:cNvSpPr/>
          <p:nvPr/>
        </p:nvSpPr>
        <p:spPr>
          <a:xfrm rot="10800000">
            <a:off x="3524040" y="7416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Freeform 42"/>
          <p:cNvSpPr/>
          <p:nvPr/>
        </p:nvSpPr>
        <p:spPr>
          <a:xfrm>
            <a:off x="3204000" y="6696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23ff23"/>
          </a:solidFill>
          <a:ln>
            <a:noFill/>
          </a:ln>
        </p:spPr>
      </p:sp>
      <p:sp>
        <p:nvSpPr>
          <p:cNvPr id="42" name="CustomShape 43"/>
          <p:cNvSpPr/>
          <p:nvPr/>
        </p:nvSpPr>
        <p:spPr>
          <a:xfrm>
            <a:off x="3784320" y="6696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Freeform 44"/>
          <p:cNvSpPr/>
          <p:nvPr/>
        </p:nvSpPr>
        <p:spPr>
          <a:xfrm>
            <a:off x="3783960" y="7128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44" name="CustomShape 45"/>
          <p:cNvSpPr/>
          <p:nvPr/>
        </p:nvSpPr>
        <p:spPr>
          <a:xfrm rot="10800000">
            <a:off x="4748400" y="7416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Freeform 46"/>
          <p:cNvSpPr/>
          <p:nvPr/>
        </p:nvSpPr>
        <p:spPr>
          <a:xfrm>
            <a:off x="4428360" y="6696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ff00ff"/>
          </a:solidFill>
          <a:ln>
            <a:noFill/>
          </a:ln>
        </p:spPr>
      </p:sp>
      <p:sp>
        <p:nvSpPr>
          <p:cNvPr id="46" name="CustomShape 47"/>
          <p:cNvSpPr/>
          <p:nvPr/>
        </p:nvSpPr>
        <p:spPr>
          <a:xfrm>
            <a:off x="5008680" y="6696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Freeform 48"/>
          <p:cNvSpPr/>
          <p:nvPr/>
        </p:nvSpPr>
        <p:spPr>
          <a:xfrm>
            <a:off x="5008320" y="7128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48" name="CustomShape 49"/>
          <p:cNvSpPr/>
          <p:nvPr/>
        </p:nvSpPr>
        <p:spPr>
          <a:xfrm>
            <a:off x="3208320" y="5760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Freeform 50"/>
          <p:cNvSpPr/>
          <p:nvPr/>
        </p:nvSpPr>
        <p:spPr>
          <a:xfrm>
            <a:off x="3207960" y="6192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50" name="CustomShape 51"/>
          <p:cNvSpPr/>
          <p:nvPr/>
        </p:nvSpPr>
        <p:spPr>
          <a:xfrm rot="10800000">
            <a:off x="4172400" y="6480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Freeform 52"/>
          <p:cNvSpPr/>
          <p:nvPr/>
        </p:nvSpPr>
        <p:spPr>
          <a:xfrm>
            <a:off x="3852360" y="5760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9966cc"/>
          </a:solidFill>
          <a:ln>
            <a:noFill/>
          </a:ln>
        </p:spPr>
      </p:sp>
      <p:sp>
        <p:nvSpPr>
          <p:cNvPr id="52" name="CustomShape 53"/>
          <p:cNvSpPr/>
          <p:nvPr/>
        </p:nvSpPr>
        <p:spPr>
          <a:xfrm>
            <a:off x="4432680" y="5760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Freeform 54"/>
          <p:cNvSpPr/>
          <p:nvPr/>
        </p:nvSpPr>
        <p:spPr>
          <a:xfrm>
            <a:off x="4432320" y="6192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54" name="CustomShape 55"/>
          <p:cNvSpPr/>
          <p:nvPr/>
        </p:nvSpPr>
        <p:spPr>
          <a:xfrm rot="10800000">
            <a:off x="5360400" y="648108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Freeform 56"/>
          <p:cNvSpPr/>
          <p:nvPr/>
        </p:nvSpPr>
        <p:spPr>
          <a:xfrm>
            <a:off x="5040360" y="576072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ffff66"/>
          </a:solidFill>
          <a:ln>
            <a:noFill/>
          </a:ln>
        </p:spPr>
      </p:sp>
      <p:sp>
        <p:nvSpPr>
          <p:cNvPr id="56" name="CustomShape 57"/>
          <p:cNvSpPr/>
          <p:nvPr/>
        </p:nvSpPr>
        <p:spPr>
          <a:xfrm rot="10800000">
            <a:off x="5899680" y="7416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Freeform 58"/>
          <p:cNvSpPr/>
          <p:nvPr/>
        </p:nvSpPr>
        <p:spPr>
          <a:xfrm>
            <a:off x="5579640" y="6696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23ff23"/>
          </a:solidFill>
          <a:ln>
            <a:noFill/>
          </a:ln>
        </p:spPr>
      </p:sp>
      <p:sp>
        <p:nvSpPr>
          <p:cNvPr id="58" name="CustomShape 59"/>
          <p:cNvSpPr/>
          <p:nvPr/>
        </p:nvSpPr>
        <p:spPr>
          <a:xfrm>
            <a:off x="6159960" y="6696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Freeform 60"/>
          <p:cNvSpPr/>
          <p:nvPr/>
        </p:nvSpPr>
        <p:spPr>
          <a:xfrm>
            <a:off x="6159600" y="7128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60" name="CustomShape 61"/>
          <p:cNvSpPr/>
          <p:nvPr/>
        </p:nvSpPr>
        <p:spPr>
          <a:xfrm rot="10800000">
            <a:off x="7124040" y="7416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Freeform 62"/>
          <p:cNvSpPr/>
          <p:nvPr/>
        </p:nvSpPr>
        <p:spPr>
          <a:xfrm>
            <a:off x="6804000" y="6696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ff00ff"/>
          </a:solidFill>
          <a:ln>
            <a:noFill/>
          </a:ln>
        </p:spPr>
      </p:sp>
      <p:sp>
        <p:nvSpPr>
          <p:cNvPr id="62" name="CustomShape 63"/>
          <p:cNvSpPr/>
          <p:nvPr/>
        </p:nvSpPr>
        <p:spPr>
          <a:xfrm>
            <a:off x="7384320" y="6696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Freeform 64"/>
          <p:cNvSpPr/>
          <p:nvPr/>
        </p:nvSpPr>
        <p:spPr>
          <a:xfrm>
            <a:off x="7383960" y="7128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64" name="CustomShape 65"/>
          <p:cNvSpPr/>
          <p:nvPr/>
        </p:nvSpPr>
        <p:spPr>
          <a:xfrm>
            <a:off x="5583960" y="5760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Freeform 66"/>
          <p:cNvSpPr/>
          <p:nvPr/>
        </p:nvSpPr>
        <p:spPr>
          <a:xfrm>
            <a:off x="5583600" y="6192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66" name="CustomShape 67"/>
          <p:cNvSpPr/>
          <p:nvPr/>
        </p:nvSpPr>
        <p:spPr>
          <a:xfrm rot="10800000">
            <a:off x="6548040" y="6480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Freeform 68"/>
          <p:cNvSpPr/>
          <p:nvPr/>
        </p:nvSpPr>
        <p:spPr>
          <a:xfrm>
            <a:off x="6228000" y="5760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9966cc"/>
          </a:solidFill>
          <a:ln>
            <a:noFill/>
          </a:ln>
        </p:spPr>
      </p:sp>
      <p:sp>
        <p:nvSpPr>
          <p:cNvPr id="68" name="CustomShape 69"/>
          <p:cNvSpPr/>
          <p:nvPr/>
        </p:nvSpPr>
        <p:spPr>
          <a:xfrm>
            <a:off x="6808320" y="5760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Freeform 70"/>
          <p:cNvSpPr/>
          <p:nvPr/>
        </p:nvSpPr>
        <p:spPr>
          <a:xfrm>
            <a:off x="6807960" y="6192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70" name="CustomShape 71"/>
          <p:cNvSpPr/>
          <p:nvPr/>
        </p:nvSpPr>
        <p:spPr>
          <a:xfrm rot="10800000">
            <a:off x="7736040" y="648108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Freeform 72"/>
          <p:cNvSpPr/>
          <p:nvPr/>
        </p:nvSpPr>
        <p:spPr>
          <a:xfrm>
            <a:off x="7416000" y="576072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ffff66"/>
          </a:solidFill>
          <a:ln>
            <a:noFill/>
          </a:ln>
        </p:spPr>
      </p:sp>
      <p:sp>
        <p:nvSpPr>
          <p:cNvPr id="72" name="CustomShape 73"/>
          <p:cNvSpPr/>
          <p:nvPr/>
        </p:nvSpPr>
        <p:spPr>
          <a:xfrm rot="10800000">
            <a:off x="8312040" y="7416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Freeform 74"/>
          <p:cNvSpPr/>
          <p:nvPr/>
        </p:nvSpPr>
        <p:spPr>
          <a:xfrm>
            <a:off x="7992000" y="6696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23ff23"/>
          </a:solidFill>
          <a:ln>
            <a:noFill/>
          </a:ln>
        </p:spPr>
      </p:sp>
      <p:sp>
        <p:nvSpPr>
          <p:cNvPr id="74" name="CustomShape 75"/>
          <p:cNvSpPr/>
          <p:nvPr/>
        </p:nvSpPr>
        <p:spPr>
          <a:xfrm>
            <a:off x="8572320" y="6696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" name="Freeform 76"/>
          <p:cNvSpPr/>
          <p:nvPr/>
        </p:nvSpPr>
        <p:spPr>
          <a:xfrm>
            <a:off x="8571960" y="7128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76" name="CustomShape 77"/>
          <p:cNvSpPr/>
          <p:nvPr/>
        </p:nvSpPr>
        <p:spPr>
          <a:xfrm rot="10800000">
            <a:off x="9536400" y="7416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Freeform 78"/>
          <p:cNvSpPr/>
          <p:nvPr/>
        </p:nvSpPr>
        <p:spPr>
          <a:xfrm>
            <a:off x="9216360" y="6696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ff00ff"/>
          </a:solidFill>
          <a:ln>
            <a:noFill/>
          </a:ln>
        </p:spPr>
      </p:sp>
      <p:sp>
        <p:nvSpPr>
          <p:cNvPr id="78" name="CustomShape 79"/>
          <p:cNvSpPr/>
          <p:nvPr/>
        </p:nvSpPr>
        <p:spPr>
          <a:xfrm>
            <a:off x="9796680" y="6696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9" name="Freeform 80"/>
          <p:cNvSpPr/>
          <p:nvPr/>
        </p:nvSpPr>
        <p:spPr>
          <a:xfrm>
            <a:off x="9796320" y="7128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80" name="CustomShape 81"/>
          <p:cNvSpPr/>
          <p:nvPr/>
        </p:nvSpPr>
        <p:spPr>
          <a:xfrm>
            <a:off x="7996320" y="57600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Freeform 82"/>
          <p:cNvSpPr/>
          <p:nvPr/>
        </p:nvSpPr>
        <p:spPr>
          <a:xfrm>
            <a:off x="7995960" y="619200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663300"/>
          </a:solidFill>
          <a:ln>
            <a:noFill/>
          </a:ln>
        </p:spPr>
      </p:sp>
      <p:sp>
        <p:nvSpPr>
          <p:cNvPr id="82" name="CustomShape 83"/>
          <p:cNvSpPr/>
          <p:nvPr/>
        </p:nvSpPr>
        <p:spPr>
          <a:xfrm rot="10800000">
            <a:off x="8960400" y="648072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Freeform 84"/>
          <p:cNvSpPr/>
          <p:nvPr/>
        </p:nvSpPr>
        <p:spPr>
          <a:xfrm>
            <a:off x="8640360" y="5760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9966cc"/>
          </a:solidFill>
          <a:ln>
            <a:noFill/>
          </a:ln>
        </p:spPr>
      </p:sp>
      <p:sp>
        <p:nvSpPr>
          <p:cNvPr id="84" name="CustomShape 85"/>
          <p:cNvSpPr/>
          <p:nvPr/>
        </p:nvSpPr>
        <p:spPr>
          <a:xfrm>
            <a:off x="9220680" y="576036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Freeform 86"/>
          <p:cNvSpPr/>
          <p:nvPr/>
        </p:nvSpPr>
        <p:spPr>
          <a:xfrm>
            <a:off x="9220320" y="619236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890" y="467"/>
                </a:moveTo>
                <a:cubicBezTo>
                  <a:pt x="890" y="634"/>
                  <a:pt x="668" y="801"/>
                  <a:pt x="445" y="801"/>
                </a:cubicBezTo>
                <a:cubicBezTo>
                  <a:pt x="222" y="801"/>
                  <a:pt x="0" y="634"/>
                  <a:pt x="0" y="467"/>
                </a:cubicBezTo>
                <a:lnTo>
                  <a:pt x="0" y="134"/>
                </a:lnTo>
                <a:lnTo>
                  <a:pt x="3" y="134"/>
                </a:lnTo>
                <a:cubicBezTo>
                  <a:pt x="2" y="127"/>
                  <a:pt x="1" y="119"/>
                  <a:pt x="1" y="111"/>
                </a:cubicBezTo>
                <a:cubicBezTo>
                  <a:pt x="1" y="48"/>
                  <a:pt x="49" y="0"/>
                  <a:pt x="112" y="0"/>
                </a:cubicBezTo>
                <a:cubicBezTo>
                  <a:pt x="175" y="0"/>
                  <a:pt x="223" y="48"/>
                  <a:pt x="223" y="111"/>
                </a:cubicBezTo>
                <a:cubicBezTo>
                  <a:pt x="223" y="119"/>
                  <a:pt x="222" y="127"/>
                  <a:pt x="221" y="134"/>
                </a:cubicBezTo>
                <a:lnTo>
                  <a:pt x="320" y="134"/>
                </a:lnTo>
                <a:cubicBezTo>
                  <a:pt x="319" y="127"/>
                  <a:pt x="318" y="119"/>
                  <a:pt x="318" y="111"/>
                </a:cubicBezTo>
                <a:cubicBezTo>
                  <a:pt x="318" y="48"/>
                  <a:pt x="366" y="0"/>
                  <a:pt x="429" y="0"/>
                </a:cubicBezTo>
                <a:cubicBezTo>
                  <a:pt x="492" y="0"/>
                  <a:pt x="541" y="48"/>
                  <a:pt x="541" y="111"/>
                </a:cubicBezTo>
                <a:cubicBezTo>
                  <a:pt x="541" y="119"/>
                  <a:pt x="540" y="127"/>
                  <a:pt x="539" y="134"/>
                </a:cubicBezTo>
                <a:lnTo>
                  <a:pt x="670" y="134"/>
                </a:lnTo>
                <a:cubicBezTo>
                  <a:pt x="668" y="127"/>
                  <a:pt x="668" y="119"/>
                  <a:pt x="668" y="111"/>
                </a:cubicBezTo>
                <a:cubicBezTo>
                  <a:pt x="668" y="48"/>
                  <a:pt x="716" y="0"/>
                  <a:pt x="779" y="0"/>
                </a:cubicBezTo>
                <a:cubicBezTo>
                  <a:pt x="842" y="0"/>
                  <a:pt x="890" y="48"/>
                  <a:pt x="890" y="111"/>
                </a:cubicBezTo>
                <a:cubicBezTo>
                  <a:pt x="890" y="119"/>
                  <a:pt x="889" y="127"/>
                  <a:pt x="888" y="134"/>
                </a:cubicBezTo>
                <a:lnTo>
                  <a:pt x="890" y="134"/>
                </a:lnTo>
                <a:lnTo>
                  <a:pt x="890" y="467"/>
                </a:lnTo>
              </a:path>
            </a:pathLst>
          </a:custGeom>
          <a:solidFill>
            <a:srgbClr val="ff6633"/>
          </a:solidFill>
          <a:ln>
            <a:noFill/>
          </a:ln>
        </p:spPr>
      </p:sp>
      <p:sp>
        <p:nvSpPr>
          <p:cNvPr id="86" name="CustomShape 87"/>
          <p:cNvSpPr/>
          <p:nvPr/>
        </p:nvSpPr>
        <p:spPr>
          <a:xfrm rot="10800000">
            <a:off x="10148400" y="648108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Freeform 88"/>
          <p:cNvSpPr/>
          <p:nvPr/>
        </p:nvSpPr>
        <p:spPr>
          <a:xfrm>
            <a:off x="9828360" y="5760720"/>
            <a:ext cx="320760" cy="288720"/>
          </a:xfrm>
          <a:custGeom>
            <a:avLst/>
            <a:gdLst/>
            <a:ahLst/>
            <a:rect l="0" t="0" r="r" b="b"/>
            <a:pathLst>
              <a:path w="891" h="802">
                <a:moveTo>
                  <a:pt x="0" y="334"/>
                </a:moveTo>
                <a:cubicBezTo>
                  <a:pt x="0" y="167"/>
                  <a:pt x="222" y="0"/>
                  <a:pt x="445" y="0"/>
                </a:cubicBezTo>
                <a:cubicBezTo>
                  <a:pt x="668" y="0"/>
                  <a:pt x="890" y="167"/>
                  <a:pt x="890" y="334"/>
                </a:cubicBezTo>
                <a:lnTo>
                  <a:pt x="890" y="667"/>
                </a:lnTo>
                <a:lnTo>
                  <a:pt x="887" y="667"/>
                </a:lnTo>
                <a:cubicBezTo>
                  <a:pt x="888" y="674"/>
                  <a:pt x="889" y="682"/>
                  <a:pt x="889" y="690"/>
                </a:cubicBezTo>
                <a:cubicBezTo>
                  <a:pt x="889" y="753"/>
                  <a:pt x="841" y="801"/>
                  <a:pt x="778" y="801"/>
                </a:cubicBezTo>
                <a:cubicBezTo>
                  <a:pt x="715" y="801"/>
                  <a:pt x="667" y="753"/>
                  <a:pt x="667" y="690"/>
                </a:cubicBezTo>
                <a:cubicBezTo>
                  <a:pt x="667" y="682"/>
                  <a:pt x="668" y="674"/>
                  <a:pt x="669" y="667"/>
                </a:cubicBezTo>
                <a:lnTo>
                  <a:pt x="570" y="667"/>
                </a:lnTo>
                <a:cubicBezTo>
                  <a:pt x="571" y="674"/>
                  <a:pt x="572" y="682"/>
                  <a:pt x="572" y="690"/>
                </a:cubicBezTo>
                <a:cubicBezTo>
                  <a:pt x="572" y="753"/>
                  <a:pt x="524" y="801"/>
                  <a:pt x="461" y="801"/>
                </a:cubicBezTo>
                <a:cubicBezTo>
                  <a:pt x="398" y="801"/>
                  <a:pt x="349" y="753"/>
                  <a:pt x="349" y="690"/>
                </a:cubicBezTo>
                <a:cubicBezTo>
                  <a:pt x="349" y="682"/>
                  <a:pt x="350" y="674"/>
                  <a:pt x="351" y="667"/>
                </a:cubicBezTo>
                <a:lnTo>
                  <a:pt x="220" y="667"/>
                </a:lnTo>
                <a:cubicBezTo>
                  <a:pt x="222" y="674"/>
                  <a:pt x="222" y="682"/>
                  <a:pt x="222" y="690"/>
                </a:cubicBezTo>
                <a:cubicBezTo>
                  <a:pt x="222" y="753"/>
                  <a:pt x="174" y="801"/>
                  <a:pt x="111" y="801"/>
                </a:cubicBezTo>
                <a:cubicBezTo>
                  <a:pt x="48" y="801"/>
                  <a:pt x="0" y="753"/>
                  <a:pt x="0" y="690"/>
                </a:cubicBezTo>
                <a:cubicBezTo>
                  <a:pt x="0" y="682"/>
                  <a:pt x="1" y="674"/>
                  <a:pt x="2" y="667"/>
                </a:cubicBezTo>
                <a:lnTo>
                  <a:pt x="0" y="667"/>
                </a:lnTo>
                <a:lnTo>
                  <a:pt x="0" y="334"/>
                </a:lnTo>
              </a:path>
            </a:pathLst>
          </a:custGeom>
          <a:solidFill>
            <a:srgbClr val="ffff66"/>
          </a:solidFill>
          <a:ln>
            <a:noFill/>
          </a:ln>
        </p:spPr>
      </p:sp>
      <p:sp>
        <p:nvSpPr>
          <p:cNvPr id="88" name="CustomShape 89"/>
          <p:cNvSpPr/>
          <p:nvPr/>
        </p:nvSpPr>
        <p:spPr>
          <a:xfrm rot="16200000">
            <a:off x="345960" y="51606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Freeform 90"/>
          <p:cNvSpPr/>
          <p:nvPr/>
        </p:nvSpPr>
        <p:spPr>
          <a:xfrm>
            <a:off x="698040" y="5240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99ccff"/>
          </a:solidFill>
          <a:ln>
            <a:noFill/>
          </a:ln>
        </p:spPr>
      </p:sp>
      <p:sp>
        <p:nvSpPr>
          <p:cNvPr id="90" name="CustomShape 91"/>
          <p:cNvSpPr/>
          <p:nvPr/>
        </p:nvSpPr>
        <p:spPr>
          <a:xfrm rot="16200000">
            <a:off x="1426320" y="51606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Freeform 92"/>
          <p:cNvSpPr/>
          <p:nvPr/>
        </p:nvSpPr>
        <p:spPr>
          <a:xfrm>
            <a:off x="1778400" y="5240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800080"/>
          </a:solidFill>
          <a:ln>
            <a:noFill/>
          </a:ln>
        </p:spPr>
      </p:sp>
      <p:sp>
        <p:nvSpPr>
          <p:cNvPr id="92" name="CustomShape 93"/>
          <p:cNvSpPr/>
          <p:nvPr/>
        </p:nvSpPr>
        <p:spPr>
          <a:xfrm rot="16200000">
            <a:off x="2506320" y="51606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Freeform 94"/>
          <p:cNvSpPr/>
          <p:nvPr/>
        </p:nvSpPr>
        <p:spPr>
          <a:xfrm>
            <a:off x="2858400" y="5240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ffffcc"/>
          </a:solidFill>
          <a:ln>
            <a:noFill/>
          </a:ln>
        </p:spPr>
      </p:sp>
      <p:sp>
        <p:nvSpPr>
          <p:cNvPr id="94" name="CustomShape 95"/>
          <p:cNvSpPr/>
          <p:nvPr/>
        </p:nvSpPr>
        <p:spPr>
          <a:xfrm rot="16200000">
            <a:off x="3586320" y="51606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Freeform 96"/>
          <p:cNvSpPr/>
          <p:nvPr/>
        </p:nvSpPr>
        <p:spPr>
          <a:xfrm>
            <a:off x="3938400" y="5240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ff0000"/>
          </a:solidFill>
          <a:ln>
            <a:noFill/>
          </a:ln>
        </p:spPr>
      </p:sp>
      <p:sp>
        <p:nvSpPr>
          <p:cNvPr id="96" name="CustomShape 97"/>
          <p:cNvSpPr/>
          <p:nvPr/>
        </p:nvSpPr>
        <p:spPr>
          <a:xfrm rot="16200000">
            <a:off x="4666320" y="51606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Freeform 98"/>
          <p:cNvSpPr/>
          <p:nvPr/>
        </p:nvSpPr>
        <p:spPr>
          <a:xfrm>
            <a:off x="5018400" y="5240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9966cc"/>
          </a:solidFill>
          <a:ln>
            <a:noFill/>
          </a:ln>
        </p:spPr>
      </p:sp>
      <p:sp>
        <p:nvSpPr>
          <p:cNvPr id="98" name="CustomShape 99"/>
          <p:cNvSpPr/>
          <p:nvPr/>
        </p:nvSpPr>
        <p:spPr>
          <a:xfrm rot="16200000">
            <a:off x="5781960" y="51606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Freeform 100"/>
          <p:cNvSpPr/>
          <p:nvPr/>
        </p:nvSpPr>
        <p:spPr>
          <a:xfrm>
            <a:off x="6134040" y="5240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99ccff"/>
          </a:solidFill>
          <a:ln>
            <a:noFill/>
          </a:ln>
        </p:spPr>
      </p:sp>
      <p:sp>
        <p:nvSpPr>
          <p:cNvPr id="100" name="CustomShape 101"/>
          <p:cNvSpPr/>
          <p:nvPr/>
        </p:nvSpPr>
        <p:spPr>
          <a:xfrm rot="16200000">
            <a:off x="6862320" y="51606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1" name="Freeform 102"/>
          <p:cNvSpPr/>
          <p:nvPr/>
        </p:nvSpPr>
        <p:spPr>
          <a:xfrm>
            <a:off x="7214400" y="5240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800080"/>
          </a:solidFill>
          <a:ln>
            <a:noFill/>
          </a:ln>
        </p:spPr>
      </p:sp>
      <p:sp>
        <p:nvSpPr>
          <p:cNvPr id="102" name="CustomShape 103"/>
          <p:cNvSpPr/>
          <p:nvPr/>
        </p:nvSpPr>
        <p:spPr>
          <a:xfrm rot="16200000">
            <a:off x="7942320" y="51606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Freeform 104"/>
          <p:cNvSpPr/>
          <p:nvPr/>
        </p:nvSpPr>
        <p:spPr>
          <a:xfrm>
            <a:off x="8294400" y="5240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ffffcc"/>
          </a:solidFill>
          <a:ln>
            <a:noFill/>
          </a:ln>
        </p:spPr>
      </p:sp>
      <p:sp>
        <p:nvSpPr>
          <p:cNvPr id="104" name="CustomShape 105"/>
          <p:cNvSpPr/>
          <p:nvPr/>
        </p:nvSpPr>
        <p:spPr>
          <a:xfrm rot="16200000">
            <a:off x="9022320" y="516060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Freeform 106"/>
          <p:cNvSpPr/>
          <p:nvPr/>
        </p:nvSpPr>
        <p:spPr>
          <a:xfrm>
            <a:off x="9374400" y="5240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ff0000"/>
          </a:solidFill>
          <a:ln>
            <a:noFill/>
          </a:ln>
        </p:spPr>
      </p:sp>
      <p:sp>
        <p:nvSpPr>
          <p:cNvPr id="106" name="CustomShape 107"/>
          <p:cNvSpPr/>
          <p:nvPr/>
        </p:nvSpPr>
        <p:spPr>
          <a:xfrm rot="16200000">
            <a:off x="345960" y="-230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Freeform 108"/>
          <p:cNvSpPr/>
          <p:nvPr/>
        </p:nvSpPr>
        <p:spPr>
          <a:xfrm>
            <a:off x="698040" y="56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99ccff"/>
          </a:solidFill>
          <a:ln>
            <a:noFill/>
          </a:ln>
        </p:spPr>
      </p:sp>
      <p:sp>
        <p:nvSpPr>
          <p:cNvPr id="108" name="CustomShape 109"/>
          <p:cNvSpPr/>
          <p:nvPr/>
        </p:nvSpPr>
        <p:spPr>
          <a:xfrm rot="16200000">
            <a:off x="1426320" y="-230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Freeform 110"/>
          <p:cNvSpPr/>
          <p:nvPr/>
        </p:nvSpPr>
        <p:spPr>
          <a:xfrm>
            <a:off x="1778400" y="56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800080"/>
          </a:solidFill>
          <a:ln>
            <a:noFill/>
          </a:ln>
        </p:spPr>
      </p:sp>
      <p:sp>
        <p:nvSpPr>
          <p:cNvPr id="110" name="CustomShape 111"/>
          <p:cNvSpPr/>
          <p:nvPr/>
        </p:nvSpPr>
        <p:spPr>
          <a:xfrm rot="16200000">
            <a:off x="2506320" y="-230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Freeform 112"/>
          <p:cNvSpPr/>
          <p:nvPr/>
        </p:nvSpPr>
        <p:spPr>
          <a:xfrm>
            <a:off x="2858400" y="56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ffffcc"/>
          </a:solidFill>
          <a:ln>
            <a:noFill/>
          </a:ln>
        </p:spPr>
      </p:sp>
      <p:sp>
        <p:nvSpPr>
          <p:cNvPr id="112" name="CustomShape 113"/>
          <p:cNvSpPr/>
          <p:nvPr/>
        </p:nvSpPr>
        <p:spPr>
          <a:xfrm rot="16200000">
            <a:off x="3586320" y="-230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Freeform 114"/>
          <p:cNvSpPr/>
          <p:nvPr/>
        </p:nvSpPr>
        <p:spPr>
          <a:xfrm>
            <a:off x="3938400" y="56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ff0000"/>
          </a:solidFill>
          <a:ln>
            <a:noFill/>
          </a:ln>
        </p:spPr>
      </p:sp>
      <p:sp>
        <p:nvSpPr>
          <p:cNvPr id="114" name="CustomShape 115"/>
          <p:cNvSpPr/>
          <p:nvPr/>
        </p:nvSpPr>
        <p:spPr>
          <a:xfrm rot="16200000">
            <a:off x="4666320" y="-230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Freeform 116"/>
          <p:cNvSpPr/>
          <p:nvPr/>
        </p:nvSpPr>
        <p:spPr>
          <a:xfrm>
            <a:off x="5018400" y="56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9966cc"/>
          </a:solidFill>
          <a:ln>
            <a:noFill/>
          </a:ln>
        </p:spPr>
      </p:sp>
      <p:sp>
        <p:nvSpPr>
          <p:cNvPr id="116" name="CustomShape 117"/>
          <p:cNvSpPr/>
          <p:nvPr/>
        </p:nvSpPr>
        <p:spPr>
          <a:xfrm rot="16200000">
            <a:off x="5781960" y="-230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Freeform 118"/>
          <p:cNvSpPr/>
          <p:nvPr/>
        </p:nvSpPr>
        <p:spPr>
          <a:xfrm>
            <a:off x="6134040" y="56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99ccff"/>
          </a:solidFill>
          <a:ln>
            <a:noFill/>
          </a:ln>
        </p:spPr>
      </p:sp>
      <p:sp>
        <p:nvSpPr>
          <p:cNvPr id="118" name="CustomShape 119"/>
          <p:cNvSpPr/>
          <p:nvPr/>
        </p:nvSpPr>
        <p:spPr>
          <a:xfrm rot="16200000">
            <a:off x="6862320" y="-230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Freeform 120"/>
          <p:cNvSpPr/>
          <p:nvPr/>
        </p:nvSpPr>
        <p:spPr>
          <a:xfrm>
            <a:off x="7214400" y="56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800080"/>
          </a:solidFill>
          <a:ln>
            <a:noFill/>
          </a:ln>
        </p:spPr>
      </p:sp>
      <p:sp>
        <p:nvSpPr>
          <p:cNvPr id="120" name="CustomShape 121"/>
          <p:cNvSpPr/>
          <p:nvPr/>
        </p:nvSpPr>
        <p:spPr>
          <a:xfrm rot="16200000">
            <a:off x="7942320" y="-230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Freeform 122"/>
          <p:cNvSpPr/>
          <p:nvPr/>
        </p:nvSpPr>
        <p:spPr>
          <a:xfrm>
            <a:off x="8294400" y="56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ffffcc"/>
          </a:solidFill>
          <a:ln>
            <a:noFill/>
          </a:ln>
        </p:spPr>
      </p:sp>
      <p:sp>
        <p:nvSpPr>
          <p:cNvPr id="122" name="CustomShape 123"/>
          <p:cNvSpPr/>
          <p:nvPr/>
        </p:nvSpPr>
        <p:spPr>
          <a:xfrm rot="16200000">
            <a:off x="9022320" y="-23040"/>
            <a:ext cx="320040" cy="480240"/>
          </a:xfrm>
          <a:custGeom>
            <a:avLst/>
            <a:gdLst/>
            <a:ahLst/>
            <a:rect l="0" t="0" r="r" b="b"/>
            <a:pathLst>
              <a:path w="890" h="1336">
                <a:moveTo>
                  <a:pt x="444" y="0"/>
                </a:moveTo>
                <a:lnTo>
                  <a:pt x="889" y="1335"/>
                </a:lnTo>
                <a:lnTo>
                  <a:pt x="0" y="1335"/>
                </a:lnTo>
                <a:lnTo>
                  <a:pt x="444" y="0"/>
                </a:lnTo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Freeform 124"/>
          <p:cNvSpPr/>
          <p:nvPr/>
        </p:nvSpPr>
        <p:spPr>
          <a:xfrm>
            <a:off x="9374400" y="56880"/>
            <a:ext cx="288720" cy="320760"/>
          </a:xfrm>
          <a:custGeom>
            <a:avLst/>
            <a:gdLst/>
            <a:ahLst/>
            <a:rect l="0" t="0" r="r" b="b"/>
            <a:pathLst>
              <a:path w="802" h="891">
                <a:moveTo>
                  <a:pt x="467" y="0"/>
                </a:moveTo>
                <a:cubicBezTo>
                  <a:pt x="634" y="0"/>
                  <a:pt x="801" y="222"/>
                  <a:pt x="801" y="445"/>
                </a:cubicBezTo>
                <a:cubicBezTo>
                  <a:pt x="801" y="668"/>
                  <a:pt x="634" y="890"/>
                  <a:pt x="467" y="890"/>
                </a:cubicBezTo>
                <a:lnTo>
                  <a:pt x="134" y="890"/>
                </a:lnTo>
                <a:lnTo>
                  <a:pt x="134" y="887"/>
                </a:lnTo>
                <a:cubicBezTo>
                  <a:pt x="127" y="888"/>
                  <a:pt x="119" y="889"/>
                  <a:pt x="111" y="889"/>
                </a:cubicBezTo>
                <a:cubicBezTo>
                  <a:pt x="48" y="889"/>
                  <a:pt x="0" y="841"/>
                  <a:pt x="0" y="778"/>
                </a:cubicBezTo>
                <a:cubicBezTo>
                  <a:pt x="0" y="715"/>
                  <a:pt x="48" y="667"/>
                  <a:pt x="111" y="667"/>
                </a:cubicBezTo>
                <a:cubicBezTo>
                  <a:pt x="119" y="667"/>
                  <a:pt x="127" y="668"/>
                  <a:pt x="134" y="669"/>
                </a:cubicBezTo>
                <a:lnTo>
                  <a:pt x="134" y="570"/>
                </a:lnTo>
                <a:cubicBezTo>
                  <a:pt x="127" y="571"/>
                  <a:pt x="119" y="572"/>
                  <a:pt x="111" y="572"/>
                </a:cubicBezTo>
                <a:cubicBezTo>
                  <a:pt x="48" y="572"/>
                  <a:pt x="0" y="524"/>
                  <a:pt x="0" y="461"/>
                </a:cubicBezTo>
                <a:cubicBezTo>
                  <a:pt x="0" y="398"/>
                  <a:pt x="48" y="349"/>
                  <a:pt x="111" y="349"/>
                </a:cubicBezTo>
                <a:cubicBezTo>
                  <a:pt x="119" y="349"/>
                  <a:pt x="127" y="350"/>
                  <a:pt x="134" y="351"/>
                </a:cubicBezTo>
                <a:lnTo>
                  <a:pt x="134" y="220"/>
                </a:lnTo>
                <a:cubicBezTo>
                  <a:pt x="127" y="222"/>
                  <a:pt x="119" y="222"/>
                  <a:pt x="111" y="222"/>
                </a:cubicBezTo>
                <a:cubicBezTo>
                  <a:pt x="48" y="222"/>
                  <a:pt x="0" y="174"/>
                  <a:pt x="0" y="111"/>
                </a:cubicBezTo>
                <a:cubicBezTo>
                  <a:pt x="0" y="48"/>
                  <a:pt x="48" y="0"/>
                  <a:pt x="111" y="0"/>
                </a:cubicBezTo>
                <a:cubicBezTo>
                  <a:pt x="119" y="0"/>
                  <a:pt x="127" y="1"/>
                  <a:pt x="134" y="2"/>
                </a:cubicBezTo>
                <a:lnTo>
                  <a:pt x="134" y="0"/>
                </a:lnTo>
                <a:lnTo>
                  <a:pt x="467" y="0"/>
                </a:lnTo>
              </a:path>
            </a:pathLst>
          </a:custGeom>
          <a:solidFill>
            <a:srgbClr val="ff0000"/>
          </a:solidFill>
          <a:ln>
            <a:noFill/>
          </a:ln>
        </p:spPr>
      </p:sp>
      <p:sp>
        <p:nvSpPr>
          <p:cNvPr id="124" name="CustomShape 125"/>
          <p:cNvSpPr/>
          <p:nvPr/>
        </p:nvSpPr>
        <p:spPr>
          <a:xfrm>
            <a:off x="540000" y="360000"/>
            <a:ext cx="9180000" cy="5580000"/>
          </a:xfrm>
          <a:custGeom>
            <a:avLst/>
            <a:gdLst/>
            <a:ahLst/>
            <a:rect l="0" t="0" r="r" b="b"/>
            <a:pathLst>
              <a:path w="25502" h="15502">
                <a:moveTo>
                  <a:pt x="2583" y="0"/>
                </a:moveTo>
                <a:cubicBezTo>
                  <a:pt x="1291" y="0"/>
                  <a:pt x="0" y="1291"/>
                  <a:pt x="0" y="2583"/>
                </a:cubicBezTo>
                <a:lnTo>
                  <a:pt x="0" y="12917"/>
                </a:lnTo>
                <a:cubicBezTo>
                  <a:pt x="0" y="14209"/>
                  <a:pt x="1291" y="15501"/>
                  <a:pt x="2583" y="15501"/>
                </a:cubicBezTo>
                <a:lnTo>
                  <a:pt x="22917" y="15501"/>
                </a:lnTo>
                <a:cubicBezTo>
                  <a:pt x="24209" y="15501"/>
                  <a:pt x="25501" y="14209"/>
                  <a:pt x="25501" y="12917"/>
                </a:cubicBezTo>
                <a:lnTo>
                  <a:pt x="25501" y="2583"/>
                </a:lnTo>
                <a:cubicBezTo>
                  <a:pt x="25501" y="1291"/>
                  <a:pt x="24209" y="0"/>
                  <a:pt x="22917" y="0"/>
                </a:cubicBezTo>
                <a:lnTo>
                  <a:pt x="2583" y="0"/>
                </a:lnTo>
              </a:path>
            </a:pathLst>
          </a:custGeom>
          <a:solidFill>
            <a:srgbClr val="e6e6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PlaceHolder 126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fr-FR" sz="4400" spc="-1" strike="noStrike">
                <a:solidFill>
                  <a:srgbClr val="ffff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127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Blip>
                <a:blip r:embed="rId2"/>
              </a:buBlip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Blip>
                <a:blip r:embed="rId3"/>
              </a:buBlip>
            </a:pPr>
            <a:r>
              <a:rPr b="0" lang="fr-F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Blip>
                <a:blip r:embed="rId4"/>
              </a:buBlip>
            </a:pPr>
            <a:r>
              <a:rPr b="0" lang="fr-F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Blip>
                <a:blip r:embed="rId5"/>
              </a:buBlip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Blip>
                <a:blip r:embed="rId6"/>
              </a:buBlip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7" marL="3456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Huitième niveau de plan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3888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Neuvième niveau de plan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504000" y="1769040"/>
            <a:ext cx="907164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2023-09-03T21:57:01Z</dcterms:created>
  <dc:creator/>
  <dc:description>This template is free if you keep this copyright
- (c) Beaussier 2009 - 
&lt;a href="http://www.beaussier.com" target="_new"&gt;Beaussier on line&lt;/a&gt;</dc:description>
  <cp:keywords>ice gray multicolor bar</cp:keywords>
  <dc:language>en-US</dc:language>
  <cp:lastModifiedBy/>
  <cp:revision>1</cp:revision>
  <dc:subject>Restaurant and food industry</dc:subject>
  <dc:title>Ice cream layout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href=http://www.cecill.info/&gt;CeCILL&lt;/a&gt; v.2 minimum</vt:lpwstr>
  </property>
</Properties>
</file>