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170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1709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1709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1709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19893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3947760"/>
            <a:ext cx="4426920" cy="19893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1709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1709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19893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3947760"/>
            <a:ext cx="4426920" cy="19893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19893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19893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3947760"/>
            <a:ext cx="9071640" cy="19893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19893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3947760"/>
            <a:ext cx="9071640" cy="19893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19893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19893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3947760"/>
            <a:ext cx="4426920" cy="19893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3947760"/>
            <a:ext cx="4426920" cy="19893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19893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19893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19893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3947760"/>
            <a:ext cx="2920680" cy="19893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3947760"/>
            <a:ext cx="2920680" cy="19893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3947760"/>
            <a:ext cx="2920680" cy="19893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4400" spc="-1" strike="noStrike">
                <a:solidFill>
                  <a:srgbClr val="00008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1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17096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8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8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8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8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8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8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8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7" marL="3456000" indent="-216000">
              <a:spcAft>
                <a:spcPts val="283"/>
              </a:spcAft>
              <a:buClr>
                <a:srgbClr val="8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Eighth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8" marL="3888000" indent="-216000">
              <a:spcAft>
                <a:spcPts val="283"/>
              </a:spcAft>
              <a:buClr>
                <a:srgbClr val="8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Ninth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40000" y="631872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20000" y="631872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191720" y="631872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17D9B54C-471C-4DD3-8807-051229FD6E7D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1769040"/>
            <a:ext cx="9071640" cy="4170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2023-09-03T20:33:16Z</dcterms:created>
  <dc:creator/>
  <dc:description>Template created by Sun Microsystems</dc:description>
  <cp:keywords>presentation background</cp:keywords>
  <dc:language>en-US</dc:language>
  <cp:lastModifiedBy/>
  <cp:revision>1</cp:revision>
  <dc:subject>Colorful Mezzotint Effect in Background</dc:subject>
  <dc:title>Colorful Mezzotint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