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56000" y="1985040"/>
            <a:ext cx="849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09480" y="1985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44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56000" y="4275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09480" y="1985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09480" y="1985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09480" y="4275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09480" y="1985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56000" y="4275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56000" y="4275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09480" y="1985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09480" y="4275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56000" y="4275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28800" y="1985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01600" y="1985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01600" y="4275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28800" y="4275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56000" y="4275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e6e6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56000" y="1985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808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808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808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808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76000" y="656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563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83360" y="656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1891CE6-37BF-4F73-846D-0317EBD6EBD8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49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56000" y="1985040"/>
            <a:ext cx="8496000" cy="4116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2023-09-03T20:27:57Z</dcterms:created>
  <dc:creator/>
  <dc:description>Template created by Sun Microsystems</dc:description>
  <cp:keywords>presentation background</cp:keywords>
  <dc:language>en-US</dc:language>
  <cp:lastModifiedBy/>
  <cp:revision>1</cp:revision>
  <dc:subject>Colorful Numbers with Effect</dc:subject>
  <dc:title>Numbers with Effect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