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769040"/>
            <a:ext cx="8855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855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2578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05936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059360"/>
            <a:ext cx="8855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257800" y="176904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2578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059360"/>
            <a:ext cx="43214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14120" y="1769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708240" y="176904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708240" y="4059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714120" y="4059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059360"/>
            <a:ext cx="285120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cc6633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769040"/>
            <a:ext cx="8855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47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0047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0047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0047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0047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0047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0047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700b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40000" y="670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83360" y="670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63360" y="670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132886B-3E4A-4772-B678-BD15227C7B7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cc6633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769040"/>
            <a:ext cx="8855640" cy="462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4700b8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2023-09-03T20:33:42Z</dcterms:created>
  <dc:creator/>
  <dc:description>Template created by Sun Microsystems</dc:description>
  <cp:keywords>presentation background</cp:keywords>
  <dc:language>en-US</dc:language>
  <cp:lastModifiedBy/>
  <cp:revision>1</cp:revision>
  <dc:subject>Orange painted Frame</dc:subject>
  <dc:title>Orange Frame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