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2021040"/>
            <a:ext cx="864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7280" y="2021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553320"/>
            <a:ext cx="864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311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7280" y="2021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7280" y="2021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7280" y="4311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7280" y="2021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31136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31136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7280" y="2021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7280" y="4311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311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41040" y="2021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62440" y="2021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62440" y="4311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41040" y="4311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311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553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i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4800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45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83360" y="645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3EEFA5E-0CAD-40B2-B14F-8BD4FC5C22D2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553320"/>
            <a:ext cx="864000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2021040"/>
            <a:ext cx="8640000" cy="4171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2023-09-03T20:28:22Z</dcterms:created>
  <dc:creator/>
  <dc:description>Template created by Sun Microsystems</dc:description>
  <cp:keywords>presentation background</cp:keywords>
  <dc:language>en-US</dc:language>
  <cp:lastModifiedBy/>
  <cp:revision>1</cp:revision>
  <dc:subject>Blue Lightning and Black Boxes with White Type</dc:subject>
  <dc:title>Blue Lightning and Black Boxes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