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68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2129040"/>
            <a:ext cx="8460000" cy="399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68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2129040"/>
            <a:ext cx="8460000" cy="3990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68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2129040"/>
            <a:ext cx="4128120" cy="3990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54760" y="2129040"/>
            <a:ext cx="4128120" cy="3990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68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68000" y="553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68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2129040"/>
            <a:ext cx="412812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213440"/>
            <a:ext cx="412812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54760" y="2129040"/>
            <a:ext cx="4128120" cy="3990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68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2129040"/>
            <a:ext cx="4128120" cy="399096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54760" y="2129040"/>
            <a:ext cx="412812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54760" y="4213440"/>
            <a:ext cx="412812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68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2129040"/>
            <a:ext cx="412812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54760" y="2129040"/>
            <a:ext cx="412812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213440"/>
            <a:ext cx="846000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68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2129040"/>
            <a:ext cx="846000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213440"/>
            <a:ext cx="846000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68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2129040"/>
            <a:ext cx="412812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54760" y="2129040"/>
            <a:ext cx="412812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54760" y="4213440"/>
            <a:ext cx="412812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213440"/>
            <a:ext cx="412812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68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2129040"/>
            <a:ext cx="272376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80200" y="2129040"/>
            <a:ext cx="272376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40760" y="2129040"/>
            <a:ext cx="272376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40760" y="4213440"/>
            <a:ext cx="272376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80200" y="4213440"/>
            <a:ext cx="272376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213440"/>
            <a:ext cx="2723760" cy="19033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68000" y="55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b80047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2129040"/>
            <a:ext cx="8460000" cy="399096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b80047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b80047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7" marL="3456000" indent="-216000">
              <a:spcAft>
                <a:spcPts val="283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Eighth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3888000" indent="-216000">
              <a:spcAft>
                <a:spcPts val="283"/>
              </a:spcAft>
              <a:buClr>
                <a:srgbClr val="b80047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Ninth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12000" y="641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11360" y="6419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11360" y="641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53EC7570-B850-4465-BC58-1F7DB490AF36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468000" y="553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b80047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2129040"/>
            <a:ext cx="8460000" cy="399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2023-09-03T20:34:08Z</dcterms:created>
  <dc:creator/>
  <dc:description>Template created by Sun Microsystems</dc:description>
  <cp:keywords>presentation background</cp:keywords>
  <dc:language>en-US</dc:language>
  <cp:lastModifiedBy/>
  <cp:revision>1</cp:revision>
  <dc:subject>Colorful Lines on White</dc:subject>
  <dc:title>Colorful Lines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