
<file path=[Content_Types].xml><?xml version="1.0" encoding="utf-8"?>
<Types xmlns="http://schemas.openxmlformats.org/package/2006/content-types">
  <Override PartName="/_rels/.rels" ContentType="application/vnd.openxmlformats-package.relationships+xml"/>
  <Override PartName="/ppt/slides/_rels/slide1.xml.rels" ContentType="application/vnd.openxmlformats-package.relationships+xml"/>
  <Override PartName="/ppt/slides/slide1.xml" ContentType="application/vnd.openxmlformats-officedocument.presentationml.slide+xml"/>
  <Override PartName="/ppt/slideLayouts/_rels/slideLayout12.xml.rels" ContentType="application/vnd.openxmlformats-package.relationships+xml"/>
  <Override PartName="/ppt/slideLayouts/_rels/slideLayout11.xml.rels" ContentType="application/vnd.openxmlformats-package.relationships+xml"/>
  <Override PartName="/ppt/slideLayouts/_rels/slideLayout3.xml.rels" ContentType="application/vnd.openxmlformats-package.relationships+xml"/>
  <Override PartName="/ppt/slideLayouts/_rels/slideLayout4.xml.rels" ContentType="application/vnd.openxmlformats-package.relationships+xml"/>
  <Override PartName="/ppt/slideLayouts/_rels/slideLayout5.xml.rels" ContentType="application/vnd.openxmlformats-package.relationships+xml"/>
  <Override PartName="/ppt/slideLayouts/_rels/slideLayout6.xml.rels" ContentType="application/vnd.openxmlformats-package.relationships+xml"/>
  <Override PartName="/ppt/slideLayouts/_rels/slideLayout7.xml.rels" ContentType="application/vnd.openxmlformats-package.relationships+xml"/>
  <Override PartName="/ppt/slideLayouts/_rels/slideLayout1.xml.rels" ContentType="application/vnd.openxmlformats-package.relationships+xml"/>
  <Override PartName="/ppt/slideLayouts/_rels/slideLayout8.xml.rels" ContentType="application/vnd.openxmlformats-package.relationships+xml"/>
  <Override PartName="/ppt/slideLayouts/_rels/slideLayout2.xml.rels" ContentType="application/vnd.openxmlformats-package.relationships+xml"/>
  <Override PartName="/ppt/slideLayouts/_rels/slideLayout9.xml.rels" ContentType="application/vnd.openxmlformats-package.relationships+xml"/>
  <Override PartName="/ppt/slideLayouts/_rels/slideLayout10.xml.rels" ContentType="application/vnd.openxmlformats-package.relationships+xml"/>
  <Override PartName="/ppt/slideLayouts/slideLayout12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_rels/presentation.xml.rels" ContentType="application/vnd.openxmlformats-package.relationships+xml"/>
  <Override PartName="/ppt/media/image1.png" ContentType="image/png"/>
  <Override PartName="/ppt/theme/theme1.xml" ContentType="application/vnd.openxmlformats-officedocument.theme+xml"/>
  <Override PartName="/ppt/slideMasters/_rels/slideMaster1.xml.rels" ContentType="application/vnd.openxmlformats-package.relationships+xml"/>
  <Override PartName="/ppt/slideMasters/slideMaster1.xml" ContentType="application/vnd.openxmlformats-officedocument.presentationml.slideMaster+xml"/>
  <Override PartName="/ppt/presentation.xml" ContentType="application/vnd.openxmlformats-officedocument.presentationml.presentation.main+xml"/>
  <Override PartName="/docProps/custom.xml" ContentType="application/vnd.openxmlformats-officedocument.custom-properties+xml"/>
  <Override PartName="/docProps/app.xml" ContentType="application/vnd.openxmlformats-officedocument.extended-properties+xml"/>
  <Override PartName="/docProps/core.xml" ContentType="application/vnd.openxmlformats-package.core-properties+xml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custom-properties" Target="docProps/custom.xml"/><Relationship Id="rId4" Type="http://schemas.openxmlformats.org/officeDocument/2006/relationships/officeDocument" Target="ppt/presentation.xml"/>
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sldMasterIdLst>
    <p:sldMasterId id="2147483648" r:id="rId2"/>
  </p:sldMasterIdLst>
  <p:sldIdLst>
    <p:sldId id="256" r:id="rId3"/>
  </p:sldIdLst>
  <p:sldSz cx="10080625" cy="7559675"/>
  <p:notesSz cx="7559675" cy="10691812"/>
</p:presentation>
</file>

<file path=ppt/_rels/presentation.xml.rels><?xml version="1.0" encoding="UTF-8"?>
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slideMaster" Target="slideMasters/slideMaster1.xml"/><Relationship Id="rId3" Type="http://schemas.openxmlformats.org/officeDocument/2006/relationships/slide" Target="slides/slide1.xml"/>
</Relationships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slideLayout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504000" y="625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4400" spc="-1" strike="noStrike">
              <a:solidFill>
                <a:srgbClr val="5e11a6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6" name="PlaceHolder 2"/>
          <p:cNvSpPr>
            <a:spLocks noGrp="1"/>
          </p:cNvSpPr>
          <p:nvPr>
            <p:ph type="subTitle"/>
          </p:nvPr>
        </p:nvSpPr>
        <p:spPr>
          <a:xfrm>
            <a:off x="720000" y="2057040"/>
            <a:ext cx="8496000" cy="438480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ceHolder 1"/>
          <p:cNvSpPr>
            <a:spLocks noGrp="1"/>
          </p:cNvSpPr>
          <p:nvPr>
            <p:ph type="title"/>
          </p:nvPr>
        </p:nvSpPr>
        <p:spPr>
          <a:xfrm>
            <a:off x="504000" y="625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4400" spc="-1" strike="noStrike">
              <a:solidFill>
                <a:srgbClr val="5e11a6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8" name="PlaceHolder 2"/>
          <p:cNvSpPr>
            <a:spLocks noGrp="1"/>
          </p:cNvSpPr>
          <p:nvPr>
            <p:ph type="body"/>
          </p:nvPr>
        </p:nvSpPr>
        <p:spPr>
          <a:xfrm>
            <a:off x="720000" y="2057040"/>
            <a:ext cx="8496000" cy="438480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</p:spTree>
  </p:cSld>
</p:sldLayout>
</file>

<file path=ppt/slideLayouts/slideLayout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ceHolder 1"/>
          <p:cNvSpPr>
            <a:spLocks noGrp="1"/>
          </p:cNvSpPr>
          <p:nvPr>
            <p:ph type="title"/>
          </p:nvPr>
        </p:nvSpPr>
        <p:spPr>
          <a:xfrm>
            <a:off x="504000" y="625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4400" spc="-1" strike="noStrike">
              <a:solidFill>
                <a:srgbClr val="5e11a6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10" name="PlaceHolder 2"/>
          <p:cNvSpPr>
            <a:spLocks noGrp="1"/>
          </p:cNvSpPr>
          <p:nvPr>
            <p:ph type="body"/>
          </p:nvPr>
        </p:nvSpPr>
        <p:spPr>
          <a:xfrm>
            <a:off x="720000" y="2057040"/>
            <a:ext cx="4145760" cy="438480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11" name="PlaceHolder 3"/>
          <p:cNvSpPr>
            <a:spLocks noGrp="1"/>
          </p:cNvSpPr>
          <p:nvPr>
            <p:ph type="body"/>
          </p:nvPr>
        </p:nvSpPr>
        <p:spPr>
          <a:xfrm>
            <a:off x="5073480" y="2057040"/>
            <a:ext cx="4145760" cy="438480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</p:spTree>
  </p:cSld>
</p:sldLayout>
</file>

<file path=ppt/slideLayouts/slideLayout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laceHolder 1"/>
          <p:cNvSpPr>
            <a:spLocks noGrp="1"/>
          </p:cNvSpPr>
          <p:nvPr>
            <p:ph type="title"/>
          </p:nvPr>
        </p:nvSpPr>
        <p:spPr>
          <a:xfrm>
            <a:off x="504000" y="625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4400" spc="-1" strike="noStrike">
              <a:solidFill>
                <a:srgbClr val="5e11a6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</p:spTree>
  </p:cSld>
</p:sldLayout>
</file>

<file path=ppt/slideLayouts/slideLayout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laceHolder 1"/>
          <p:cNvSpPr>
            <a:spLocks noGrp="1"/>
          </p:cNvSpPr>
          <p:nvPr>
            <p:ph type="subTitle"/>
          </p:nvPr>
        </p:nvSpPr>
        <p:spPr>
          <a:xfrm>
            <a:off x="504000" y="625320"/>
            <a:ext cx="9071640" cy="585180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laceHolder 1"/>
          <p:cNvSpPr>
            <a:spLocks noGrp="1"/>
          </p:cNvSpPr>
          <p:nvPr>
            <p:ph type="title"/>
          </p:nvPr>
        </p:nvSpPr>
        <p:spPr>
          <a:xfrm>
            <a:off x="504000" y="625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4400" spc="-1" strike="noStrike">
              <a:solidFill>
                <a:srgbClr val="5e11a6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15" name="PlaceHolder 2"/>
          <p:cNvSpPr>
            <a:spLocks noGrp="1"/>
          </p:cNvSpPr>
          <p:nvPr>
            <p:ph type="body"/>
          </p:nvPr>
        </p:nvSpPr>
        <p:spPr>
          <a:xfrm>
            <a:off x="720000" y="2057040"/>
            <a:ext cx="414576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16" name="PlaceHolder 3"/>
          <p:cNvSpPr>
            <a:spLocks noGrp="1"/>
          </p:cNvSpPr>
          <p:nvPr>
            <p:ph type="body"/>
          </p:nvPr>
        </p:nvSpPr>
        <p:spPr>
          <a:xfrm>
            <a:off x="720000" y="4347360"/>
            <a:ext cx="414576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17" name="PlaceHolder 4"/>
          <p:cNvSpPr>
            <a:spLocks noGrp="1"/>
          </p:cNvSpPr>
          <p:nvPr>
            <p:ph type="body"/>
          </p:nvPr>
        </p:nvSpPr>
        <p:spPr>
          <a:xfrm>
            <a:off x="5073480" y="2057040"/>
            <a:ext cx="4145760" cy="438480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</p:spTree>
  </p:cSld>
</p:sldLayout>
</file>

<file path=ppt/slideLayouts/slideLayout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PlaceHolder 1"/>
          <p:cNvSpPr>
            <a:spLocks noGrp="1"/>
          </p:cNvSpPr>
          <p:nvPr>
            <p:ph type="title"/>
          </p:nvPr>
        </p:nvSpPr>
        <p:spPr>
          <a:xfrm>
            <a:off x="504000" y="625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4400" spc="-1" strike="noStrike">
              <a:solidFill>
                <a:srgbClr val="5e11a6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19" name="PlaceHolder 2"/>
          <p:cNvSpPr>
            <a:spLocks noGrp="1"/>
          </p:cNvSpPr>
          <p:nvPr>
            <p:ph type="body"/>
          </p:nvPr>
        </p:nvSpPr>
        <p:spPr>
          <a:xfrm>
            <a:off x="720000" y="2057040"/>
            <a:ext cx="4145760" cy="438480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20" name="PlaceHolder 3"/>
          <p:cNvSpPr>
            <a:spLocks noGrp="1"/>
          </p:cNvSpPr>
          <p:nvPr>
            <p:ph type="body"/>
          </p:nvPr>
        </p:nvSpPr>
        <p:spPr>
          <a:xfrm>
            <a:off x="5073480" y="2057040"/>
            <a:ext cx="414576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21" name="PlaceHolder 4"/>
          <p:cNvSpPr>
            <a:spLocks noGrp="1"/>
          </p:cNvSpPr>
          <p:nvPr>
            <p:ph type="body"/>
          </p:nvPr>
        </p:nvSpPr>
        <p:spPr>
          <a:xfrm>
            <a:off x="5073480" y="4347360"/>
            <a:ext cx="414576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</p:spTree>
  </p:cSld>
</p:sldLayout>
</file>

<file path=ppt/slideLayouts/slideLayout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PlaceHolder 1"/>
          <p:cNvSpPr>
            <a:spLocks noGrp="1"/>
          </p:cNvSpPr>
          <p:nvPr>
            <p:ph type="title"/>
          </p:nvPr>
        </p:nvSpPr>
        <p:spPr>
          <a:xfrm>
            <a:off x="504000" y="625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4400" spc="-1" strike="noStrike">
              <a:solidFill>
                <a:srgbClr val="5e11a6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23" name="PlaceHolder 2"/>
          <p:cNvSpPr>
            <a:spLocks noGrp="1"/>
          </p:cNvSpPr>
          <p:nvPr>
            <p:ph type="body"/>
          </p:nvPr>
        </p:nvSpPr>
        <p:spPr>
          <a:xfrm>
            <a:off x="720000" y="2057040"/>
            <a:ext cx="414576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24" name="PlaceHolder 3"/>
          <p:cNvSpPr>
            <a:spLocks noGrp="1"/>
          </p:cNvSpPr>
          <p:nvPr>
            <p:ph type="body"/>
          </p:nvPr>
        </p:nvSpPr>
        <p:spPr>
          <a:xfrm>
            <a:off x="5073480" y="2057040"/>
            <a:ext cx="414576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25" name="PlaceHolder 4"/>
          <p:cNvSpPr>
            <a:spLocks noGrp="1"/>
          </p:cNvSpPr>
          <p:nvPr>
            <p:ph type="body"/>
          </p:nvPr>
        </p:nvSpPr>
        <p:spPr>
          <a:xfrm>
            <a:off x="720000" y="4347360"/>
            <a:ext cx="849600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</p:spTree>
  </p:cSld>
</p:sldLayout>
</file>

<file path=ppt/slideLayouts/slideLayout1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PlaceHolder 1"/>
          <p:cNvSpPr>
            <a:spLocks noGrp="1"/>
          </p:cNvSpPr>
          <p:nvPr>
            <p:ph type="title"/>
          </p:nvPr>
        </p:nvSpPr>
        <p:spPr>
          <a:xfrm>
            <a:off x="504000" y="625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4400" spc="-1" strike="noStrike">
              <a:solidFill>
                <a:srgbClr val="5e11a6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27" name="PlaceHolder 2"/>
          <p:cNvSpPr>
            <a:spLocks noGrp="1"/>
          </p:cNvSpPr>
          <p:nvPr>
            <p:ph type="body"/>
          </p:nvPr>
        </p:nvSpPr>
        <p:spPr>
          <a:xfrm>
            <a:off x="720000" y="2057040"/>
            <a:ext cx="849600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28" name="PlaceHolder 3"/>
          <p:cNvSpPr>
            <a:spLocks noGrp="1"/>
          </p:cNvSpPr>
          <p:nvPr>
            <p:ph type="body"/>
          </p:nvPr>
        </p:nvSpPr>
        <p:spPr>
          <a:xfrm>
            <a:off x="720000" y="4347360"/>
            <a:ext cx="849600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</p:spTree>
  </p:cSld>
</p:sldLayout>
</file>

<file path=ppt/slideLayouts/slideLayout1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PlaceHolder 1"/>
          <p:cNvSpPr>
            <a:spLocks noGrp="1"/>
          </p:cNvSpPr>
          <p:nvPr>
            <p:ph type="title"/>
          </p:nvPr>
        </p:nvSpPr>
        <p:spPr>
          <a:xfrm>
            <a:off x="504000" y="625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4400" spc="-1" strike="noStrike">
              <a:solidFill>
                <a:srgbClr val="5e11a6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30" name="PlaceHolder 2"/>
          <p:cNvSpPr>
            <a:spLocks noGrp="1"/>
          </p:cNvSpPr>
          <p:nvPr>
            <p:ph type="body"/>
          </p:nvPr>
        </p:nvSpPr>
        <p:spPr>
          <a:xfrm>
            <a:off x="720000" y="2057040"/>
            <a:ext cx="414576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31" name="PlaceHolder 3"/>
          <p:cNvSpPr>
            <a:spLocks noGrp="1"/>
          </p:cNvSpPr>
          <p:nvPr>
            <p:ph type="body"/>
          </p:nvPr>
        </p:nvSpPr>
        <p:spPr>
          <a:xfrm>
            <a:off x="5073480" y="2057040"/>
            <a:ext cx="414576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32" name="PlaceHolder 4"/>
          <p:cNvSpPr>
            <a:spLocks noGrp="1"/>
          </p:cNvSpPr>
          <p:nvPr>
            <p:ph type="body"/>
          </p:nvPr>
        </p:nvSpPr>
        <p:spPr>
          <a:xfrm>
            <a:off x="5073480" y="4347360"/>
            <a:ext cx="414576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33" name="PlaceHolder 5"/>
          <p:cNvSpPr>
            <a:spLocks noGrp="1"/>
          </p:cNvSpPr>
          <p:nvPr>
            <p:ph type="body"/>
          </p:nvPr>
        </p:nvSpPr>
        <p:spPr>
          <a:xfrm>
            <a:off x="720000" y="4347360"/>
            <a:ext cx="414576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</p:spTree>
  </p:cSld>
</p:sldLayout>
</file>

<file path=ppt/slideLayouts/slideLayout1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PlaceHolder 1"/>
          <p:cNvSpPr>
            <a:spLocks noGrp="1"/>
          </p:cNvSpPr>
          <p:nvPr>
            <p:ph type="title"/>
          </p:nvPr>
        </p:nvSpPr>
        <p:spPr>
          <a:xfrm>
            <a:off x="504000" y="625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4400" spc="-1" strike="noStrike">
              <a:solidFill>
                <a:srgbClr val="5e11a6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35" name="PlaceHolder 2"/>
          <p:cNvSpPr>
            <a:spLocks noGrp="1"/>
          </p:cNvSpPr>
          <p:nvPr>
            <p:ph type="body"/>
          </p:nvPr>
        </p:nvSpPr>
        <p:spPr>
          <a:xfrm>
            <a:off x="720000" y="2057040"/>
            <a:ext cx="273564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36" name="PlaceHolder 3"/>
          <p:cNvSpPr>
            <a:spLocks noGrp="1"/>
          </p:cNvSpPr>
          <p:nvPr>
            <p:ph type="body"/>
          </p:nvPr>
        </p:nvSpPr>
        <p:spPr>
          <a:xfrm>
            <a:off x="3592800" y="2057040"/>
            <a:ext cx="273564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37" name="PlaceHolder 4"/>
          <p:cNvSpPr>
            <a:spLocks noGrp="1"/>
          </p:cNvSpPr>
          <p:nvPr>
            <p:ph type="body"/>
          </p:nvPr>
        </p:nvSpPr>
        <p:spPr>
          <a:xfrm>
            <a:off x="6465600" y="2057040"/>
            <a:ext cx="273564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38" name="PlaceHolder 5"/>
          <p:cNvSpPr>
            <a:spLocks noGrp="1"/>
          </p:cNvSpPr>
          <p:nvPr>
            <p:ph type="body"/>
          </p:nvPr>
        </p:nvSpPr>
        <p:spPr>
          <a:xfrm>
            <a:off x="6465600" y="4347360"/>
            <a:ext cx="273564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39" name="PlaceHolder 6"/>
          <p:cNvSpPr>
            <a:spLocks noGrp="1"/>
          </p:cNvSpPr>
          <p:nvPr>
            <p:ph type="body"/>
          </p:nvPr>
        </p:nvSpPr>
        <p:spPr>
          <a:xfrm>
            <a:off x="3592800" y="4347360"/>
            <a:ext cx="273564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40" name="PlaceHolder 7"/>
          <p:cNvSpPr>
            <a:spLocks noGrp="1"/>
          </p:cNvSpPr>
          <p:nvPr>
            <p:ph type="body"/>
          </p:nvPr>
        </p:nvSpPr>
        <p:spPr>
          <a:xfrm>
            <a:off x="720000" y="4347360"/>
            <a:ext cx="273564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</p:spTree>
  </p:cSld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image" Target="../media/image1.png"/><Relationship Id="rId3" Type="http://schemas.openxmlformats.org/officeDocument/2006/relationships/slideLayout" Target="../slideLayouts/slideLayout1.xml"/><Relationship Id="rId4" Type="http://schemas.openxmlformats.org/officeDocument/2006/relationships/slideLayout" Target="../slideLayouts/slideLayout2.xml"/><Relationship Id="rId5" Type="http://schemas.openxmlformats.org/officeDocument/2006/relationships/slideLayout" Target="../slideLayouts/slideLayout3.xml"/><Relationship Id="rId6" Type="http://schemas.openxmlformats.org/officeDocument/2006/relationships/slideLayout" Target="../slideLayouts/slideLayout4.xml"/><Relationship Id="rId7" Type="http://schemas.openxmlformats.org/officeDocument/2006/relationships/slideLayout" Target="../slideLayouts/slideLayout5.xml"/><Relationship Id="rId8" Type="http://schemas.openxmlformats.org/officeDocument/2006/relationships/slideLayout" Target="../slideLayouts/slideLayout6.xml"/><Relationship Id="rId9" Type="http://schemas.openxmlformats.org/officeDocument/2006/relationships/slideLayout" Target="../slideLayouts/slideLayout7.xml"/><Relationship Id="rId10" Type="http://schemas.openxmlformats.org/officeDocument/2006/relationships/slideLayout" Target="../slideLayouts/slideLayout8.xml"/><Relationship Id="rId11" Type="http://schemas.openxmlformats.org/officeDocument/2006/relationships/slideLayout" Target="../slideLayouts/slideLayout9.xml"/><Relationship Id="rId12" Type="http://schemas.openxmlformats.org/officeDocument/2006/relationships/slideLayout" Target="../slideLayouts/slideLayout10.xml"/><Relationship Id="rId13" Type="http://schemas.openxmlformats.org/officeDocument/2006/relationships/slideLayout" Target="../slideLayouts/slideLayout11.xml"/><Relationship Id="rId14" Type="http://schemas.openxmlformats.org/officeDocument/2006/relationships/slideLayout" Target="../slideLayouts/slideLayout12.xml"/>
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blipFill>
          <a:blip r:embed="rId2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0" name="PlaceHolder 1"/>
          <p:cNvSpPr>
            <a:spLocks noGrp="1"/>
          </p:cNvSpPr>
          <p:nvPr>
            <p:ph type="title"/>
          </p:nvPr>
        </p:nvSpPr>
        <p:spPr>
          <a:xfrm>
            <a:off x="504000" y="625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r>
              <a:rPr b="0" lang="en-US" sz="4400" spc="-1" strike="noStrike">
                <a:solidFill>
                  <a:srgbClr val="5e11a6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Click to edit the title text format</a:t>
            </a:r>
            <a:endParaRPr b="0" lang="en-US" sz="4400" spc="-1" strike="noStrike">
              <a:solidFill>
                <a:srgbClr val="5e11a6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1" name="PlaceHolder 2"/>
          <p:cNvSpPr>
            <a:spLocks noGrp="1"/>
          </p:cNvSpPr>
          <p:nvPr>
            <p:ph type="body"/>
          </p:nvPr>
        </p:nvSpPr>
        <p:spPr>
          <a:xfrm>
            <a:off x="720000" y="2057040"/>
            <a:ext cx="8496000" cy="4384800"/>
          </a:xfrm>
          <a:prstGeom prst="rect">
            <a:avLst/>
          </a:prstGeom>
        </p:spPr>
        <p:txBody>
          <a:bodyPr lIns="0" rIns="0" tIns="0" bIns="0"/>
          <a:p>
            <a:pPr marL="432000" indent="-324000">
              <a:spcAft>
                <a:spcPts val="1417"/>
              </a:spcAft>
              <a:buClr>
                <a:srgbClr val="800080"/>
              </a:buClr>
              <a:buSzPct val="45000"/>
              <a:buFont typeface="Wingdings" charset="2"/>
              <a:buChar char=""/>
            </a:pPr>
            <a:r>
              <a:rPr b="0" lang="en-US" sz="32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Click to edit the outline text format</a:t>
            </a:r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  <a:p>
            <a:pPr lvl="1" marL="864000" indent="-288000">
              <a:spcAft>
                <a:spcPts val="1134"/>
              </a:spcAft>
              <a:buClr>
                <a:srgbClr val="800080"/>
              </a:buClr>
              <a:buSzPct val="75000"/>
              <a:buFont typeface="Symbol" charset="2"/>
              <a:buChar char=""/>
            </a:pPr>
            <a:r>
              <a:rPr b="0" lang="en-US" sz="2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Second Outline Level</a:t>
            </a:r>
            <a:endParaRPr b="0" lang="en-US" sz="2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  <a:p>
            <a:pPr lvl="2" marL="1296000" indent="-216000">
              <a:spcAft>
                <a:spcPts val="850"/>
              </a:spcAft>
              <a:buClr>
                <a:srgbClr val="800080"/>
              </a:buClr>
              <a:buSzPct val="45000"/>
              <a:buFont typeface="Wingdings" charset="2"/>
              <a:buChar char=""/>
            </a:pPr>
            <a:r>
              <a:rPr b="0" lang="en-US" sz="2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Third Outline Level</a:t>
            </a:r>
            <a:endParaRPr b="0" lang="en-US" sz="2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  <a:p>
            <a:pPr lvl="3" marL="1728000" indent="-216000">
              <a:spcAft>
                <a:spcPts val="567"/>
              </a:spcAft>
              <a:buClr>
                <a:srgbClr val="800080"/>
              </a:buClr>
              <a:buSzPct val="75000"/>
              <a:buFont typeface="Symbol" charset="2"/>
              <a:buChar char=""/>
            </a:pPr>
            <a:r>
              <a:rPr b="0" lang="en-US" sz="2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Fourth Outline Level</a:t>
            </a:r>
            <a:endParaRPr b="0" lang="en-US" sz="20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  <a:p>
            <a:pPr lvl="4" marL="2160000" indent="-216000">
              <a:spcAft>
                <a:spcPts val="283"/>
              </a:spcAft>
              <a:buClr>
                <a:srgbClr val="80008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Fifth Outline Level</a:t>
            </a:r>
            <a:endParaRPr b="0" lang="en-US" sz="20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  <a:p>
            <a:pPr lvl="5" marL="2592000" indent="-216000">
              <a:spcAft>
                <a:spcPts val="283"/>
              </a:spcAft>
              <a:buClr>
                <a:srgbClr val="80008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Sixth Outline Level</a:t>
            </a:r>
            <a:endParaRPr b="0" lang="en-US" sz="20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  <a:p>
            <a:pPr lvl="6" marL="3024000" indent="-216000">
              <a:spcAft>
                <a:spcPts val="283"/>
              </a:spcAft>
              <a:buClr>
                <a:srgbClr val="80008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Seventh Outline Level</a:t>
            </a:r>
            <a:endParaRPr b="0" lang="en-US" sz="20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2" name="PlaceHolder 3"/>
          <p:cNvSpPr>
            <a:spLocks noGrp="1"/>
          </p:cNvSpPr>
          <p:nvPr>
            <p:ph type="dt"/>
          </p:nvPr>
        </p:nvSpPr>
        <p:spPr>
          <a:xfrm>
            <a:off x="612000" y="6383160"/>
            <a:ext cx="2348280" cy="521280"/>
          </a:xfrm>
          <a:prstGeom prst="rect">
            <a:avLst/>
          </a:prstGeom>
        </p:spPr>
        <p:txBody>
          <a:bodyPr lIns="0" rIns="0" tIns="0" bIns="0"/>
          <a:p>
            <a:r>
              <a:rPr b="0" lang="en-US" sz="1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&lt;date/time&gt;</a:t>
            </a:r>
            <a:endParaRPr b="0" lang="en-US" sz="1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3" name="PlaceHolder 4"/>
          <p:cNvSpPr>
            <a:spLocks noGrp="1"/>
          </p:cNvSpPr>
          <p:nvPr>
            <p:ph type="ftr"/>
          </p:nvPr>
        </p:nvSpPr>
        <p:spPr>
          <a:xfrm>
            <a:off x="3447360" y="6383160"/>
            <a:ext cx="3195000" cy="521280"/>
          </a:xfrm>
          <a:prstGeom prst="rect">
            <a:avLst/>
          </a:prstGeom>
        </p:spPr>
        <p:txBody>
          <a:bodyPr lIns="0" rIns="0" tIns="0" bIns="0"/>
          <a:p>
            <a:pPr algn="ctr"/>
            <a:r>
              <a:rPr b="0" lang="en-US" sz="1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&lt;footer&gt;</a:t>
            </a:r>
            <a:endParaRPr b="0" lang="en-US" sz="1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4" name="PlaceHolder 5"/>
          <p:cNvSpPr>
            <a:spLocks noGrp="1"/>
          </p:cNvSpPr>
          <p:nvPr>
            <p:ph type="sldNum"/>
          </p:nvPr>
        </p:nvSpPr>
        <p:spPr>
          <a:xfrm>
            <a:off x="7155360" y="6383160"/>
            <a:ext cx="2348280" cy="521280"/>
          </a:xfrm>
          <a:prstGeom prst="rect">
            <a:avLst/>
          </a:prstGeom>
        </p:spPr>
        <p:txBody>
          <a:bodyPr lIns="0" rIns="0" tIns="0" bIns="0"/>
          <a:p>
            <a:pPr algn="r"/>
            <a:fld id="{8AF6E6AC-0481-4930-BCF5-311A9E286245}" type="slidenum">
              <a:rPr b="0" lang="en-US" sz="1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&lt;number&gt;</a:t>
            </a:fld>
            <a:endParaRPr b="0" lang="en-US" sz="1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49" r:id="rId3"/>
    <p:sldLayoutId id="2147483650" r:id="rId4"/>
    <p:sldLayoutId id="2147483651" r:id="rId5"/>
    <p:sldLayoutId id="2147483652" r:id="rId6"/>
    <p:sldLayoutId id="2147483653" r:id="rId7"/>
    <p:sldLayoutId id="2147483654" r:id="rId8"/>
    <p:sldLayoutId id="2147483655" r:id="rId9"/>
    <p:sldLayoutId id="2147483656" r:id="rId10"/>
    <p:sldLayoutId id="2147483657" r:id="rId11"/>
    <p:sldLayoutId id="2147483658" r:id="rId12"/>
    <p:sldLayoutId id="2147483659" r:id="rId13"/>
    <p:sldLayoutId id="2147483660" r:id="rId14"/>
  </p:sldLayoutIdLst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3.xml"/>
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TextShape 1"/>
          <p:cNvSpPr txBox="1"/>
          <p:nvPr/>
        </p:nvSpPr>
        <p:spPr>
          <a:xfrm>
            <a:off x="504000" y="670320"/>
            <a:ext cx="9071640" cy="117216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anchor="ctr"/>
          <a:p>
            <a:pPr algn="ctr"/>
            <a:endParaRPr b="0" lang="en-US" sz="4400" spc="-1" strike="noStrike">
              <a:solidFill>
                <a:srgbClr val="5e11a6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42" name="TextShape 2"/>
          <p:cNvSpPr txBox="1"/>
          <p:nvPr/>
        </p:nvSpPr>
        <p:spPr>
          <a:xfrm>
            <a:off x="720000" y="2057040"/>
            <a:ext cx="8496000" cy="372096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</p:spTree>
  </p:cSld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Application>LibreOffice/5.3.6.1$Linux_X86_64 LibreOffice_project/30$Build-1</Applicat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2023-09-03T20:28:49Z</dcterms:created>
  <dc:creator/>
  <dc:description>Template created by Sun Microsystems</dc:description>
  <cp:keywords>presentation background</cp:keywords>
  <dc:language>en-US</dc:language>
  <cp:lastModifiedBy/>
  <cp:revision>1</cp:revision>
  <dc:subject>Painted Blue Waves</dc:subject>
  <dc:title>Paint Waves</dc:titl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nfo 2">
    <vt:lpwstr/>
  </property>
  <property fmtid="{D5CDD505-2E9C-101B-9397-08002B2CF9AE}" pid="3" name="Info 3">
    <vt:lpwstr/>
  </property>
  <property fmtid="{D5CDD505-2E9C-101B-9397-08002B2CF9AE}" pid="4" name="Info 4">
    <vt:lpwstr/>
  </property>
  <property fmtid="{D5CDD505-2E9C-101B-9397-08002B2CF9AE}" pid="5" name="License">
    <vt:lpwstr>&lt;a href="http://www.openoffice.org/licenses/BSD.pdf"&gt;BSD&lt;/a&gt; </vt:lpwstr>
  </property>
</Properties>
</file>