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4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i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996633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288000">
              <a:spcAft>
                <a:spcPts val="1134"/>
              </a:spcAft>
              <a:buClr>
                <a:srgbClr val="996633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16000">
              <a:spcAft>
                <a:spcPts val="850"/>
              </a:spcAft>
              <a:buClr>
                <a:srgbClr val="996633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996633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99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99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99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E586CAE-8BE3-449A-924B-6743E2A42C73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i="1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2160000"/>
            <a:ext cx="9071640" cy="4508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2023-09-03T20:34:34Z</dcterms:created>
  <dc:creator/>
  <dc:description>Template created by Sun Microsystems</dc:description>
  <cp:keywords>presentation background</cp:keywords>
  <dc:language>en-US</dc:language>
  <cp:lastModifiedBy/>
  <cp:revision>1</cp:revision>
  <dc:subject>Paper Texture</dc:subject>
  <dc:title>Paper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