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553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98000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553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98000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553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98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98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553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553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553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98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27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98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553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98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98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27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553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98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98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27032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553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98000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27032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553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98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98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27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27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553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98000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98000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98000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27032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27032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27032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553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98000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993366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1" marL="864000" indent="-288000">
              <a:spcAft>
                <a:spcPts val="1134"/>
              </a:spcAft>
              <a:buClr>
                <a:srgbClr val="993366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2" marL="1296000" indent="-216000">
              <a:spcAft>
                <a:spcPts val="850"/>
              </a:spcAft>
              <a:buClr>
                <a:srgbClr val="993366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3" marL="1728000" indent="-216000">
              <a:spcAft>
                <a:spcPts val="567"/>
              </a:spcAft>
              <a:buClr>
                <a:srgbClr val="993366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4" marL="2160000" indent="-216000">
              <a:spcAft>
                <a:spcPts val="283"/>
              </a:spcAft>
              <a:buClr>
                <a:srgbClr val="993366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5" marL="2592000" indent="-216000">
              <a:spcAft>
                <a:spcPts val="283"/>
              </a:spcAft>
              <a:buClr>
                <a:srgbClr val="993366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6" marL="3024000" indent="-216000">
              <a:spcAft>
                <a:spcPts val="283"/>
              </a:spcAft>
              <a:buClr>
                <a:srgbClr val="993366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599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599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599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33932883-6D43-467F-BAAB-AB2E0E9F5D96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000" y="553320"/>
            <a:ext cx="9071640" cy="1262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504000" y="1980000"/>
            <a:ext cx="9071640" cy="441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2023-09-03T20:29:15Z</dcterms:created>
  <dc:creator/>
  <dc:description>Template created by Sun Microsystems</dc:description>
  <cp:keywords>presentation background</cp:keywords>
  <dc:language>en-US</dc:language>
  <cp:lastModifiedBy/>
  <cp:revision>1</cp:revision>
  <dc:subject>Colorful Gradient</dc:subject>
  <dc:title>Rainbow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