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56000" y="1949040"/>
            <a:ext cx="831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56000" y="1949040"/>
            <a:ext cx="831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56000" y="1949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17320" y="1949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589320"/>
            <a:ext cx="864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56000" y="1949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56000" y="4239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17320" y="1949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56000" y="1949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17320" y="1949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17320" y="4239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56000" y="1949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17320" y="1949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56000" y="423936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56000" y="194904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56000" y="423936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56000" y="1949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17320" y="1949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17320" y="4239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56000" y="4239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56000" y="1949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67960" y="1949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379920" y="1949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379920" y="4239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67960" y="4239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56000" y="4239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589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56000" y="1949040"/>
            <a:ext cx="831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808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00808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00808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00808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008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008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008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720000" y="638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383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11360" y="638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8581C24-2ED8-46D3-A666-083DBA7FB2DE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634320"/>
            <a:ext cx="864000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56000" y="1949040"/>
            <a:ext cx="8316000" cy="372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2023-09-04T11:56:11Z</dcterms:created>
  <dc:creator/>
  <dc:description>Template created by Sun Microsystems</dc:description>
  <cp:keywords>presentation background</cp:keywords>
  <dc:language>en-US</dc:language>
  <cp:lastModifiedBy/>
  <cp:revision>1</cp:revision>
  <dc:subject>Blue Glas Painting</dc:subject>
  <dc:title>Glas Painting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