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080000" y="2057040"/>
            <a:ext cx="846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414760" y="2057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80000" y="756000"/>
            <a:ext cx="8495640" cy="55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080000" y="4347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414760" y="2057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41281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41476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14760" y="4347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1476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080000" y="4347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80000" y="4347360"/>
            <a:ext cx="84600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414760" y="205704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414760" y="4347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080000" y="4347360"/>
            <a:ext cx="41281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940200" y="2057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800760" y="205704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800760" y="4347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940200" y="4347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080000" y="4347360"/>
            <a:ext cx="272376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080000" y="756000"/>
            <a:ext cx="8495640" cy="12034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080000" y="2057040"/>
            <a:ext cx="846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4a4a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008000" y="652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663360" y="652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52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F4AC79B-39EB-43C5-9A8C-B2DCE47D7E42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080000" y="801000"/>
            <a:ext cx="8495640" cy="1113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8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080000" y="2057040"/>
            <a:ext cx="846000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4a4a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2023-09-03T20:29:41Z</dcterms:created>
  <dc:creator/>
  <dc:description>Template created by Sun Microsystems</dc:description>
  <cp:keywords>presentation background</cp:keywords>
  <dc:language>en-US</dc:language>
  <cp:lastModifiedBy/>
  <cp:revision>1</cp:revision>
  <dc:subject>Printing Raster Pattern in Background</dc:subject>
  <dc:title>Raster Pattern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