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92000" y="2021040"/>
            <a:ext cx="849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849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5480" y="2021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589320"/>
            <a:ext cx="864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92000" y="4311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5480" y="2021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5480" y="2021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5480" y="4311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5480" y="2021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92000" y="431136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92000" y="431136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5480" y="2021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5480" y="4311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92000" y="4311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64800" y="2021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37600" y="2021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37600" y="4311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64800" y="4311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2000" y="4311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23b8d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92000" y="2021040"/>
            <a:ext cx="849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47b8b8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47b8b8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47b8b8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47b8b8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47b8b8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47b8b8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47b8b8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20000" y="649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491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47360" y="649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0C12CCD-8A5F-46AC-9AA2-B917D8C8B7E3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589320"/>
            <a:ext cx="864000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92000" y="2021040"/>
            <a:ext cx="8496000" cy="4099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2023-09-03T20:35:26Z</dcterms:created>
  <dc:creator/>
  <dc:description>Template created by Sun Microsystems</dc:description>
  <cp:keywords>presentation background</cp:keywords>
  <dc:language>en-US</dc:language>
  <cp:lastModifiedBy/>
  <cp:revision>1</cp:revision>
  <dc:subject>Blue Rectangles</dc:subject>
  <dc:title>Rectangles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