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98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98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27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98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9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27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9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27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27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98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27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27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98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98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27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27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27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98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288000">
              <a:spcAft>
                <a:spcPts val="1134"/>
              </a:spcAft>
              <a:buClr>
                <a:srgbClr val="e6e6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16000">
              <a:spcAft>
                <a:spcPts val="850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99cc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99cc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9E25DD0-2F13-4ED9-B69D-BB8C877BE29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980000"/>
            <a:ext cx="9071640" cy="423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2023-09-03T20:30:09Z</dcterms:created>
  <dc:creator/>
  <dc:description>Template created by Sun Microsystems</dc:description>
  <cp:keywords>presentation background</cp:keywords>
  <dc:language>en-US</dc:language>
  <cp:lastModifiedBy/>
  <cp:revision>1</cp:revision>
  <dc:subject>Red Noise Effect Background</dc:subject>
  <dc:title>Red Noise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