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02104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4760" y="2021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625320"/>
            <a:ext cx="846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311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4760" y="2021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476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4760" y="4311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476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311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311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4760" y="2021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4760" y="4311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311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0200" y="2021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40760" y="2021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40760" y="4311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0200" y="4311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311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625320"/>
            <a:ext cx="846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99284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021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48000" y="634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4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11360" y="634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6A45E82-AFD0-491C-BF10-6796A7EB4571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625320"/>
            <a:ext cx="846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284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021040"/>
            <a:ext cx="8460000" cy="3991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2023-09-03T20:35:53Z</dcterms:created>
  <dc:creator/>
  <dc:description>Template created by Sun Microsystems</dc:description>
  <cp:keywords>presentation background</cp:keywords>
  <dc:language>en-US</dc:language>
  <cp:lastModifiedBy/>
  <cp:revision>1</cp:revision>
  <dc:subject>Red Tissue on White</dc:subject>
  <dc:title>Red Tissue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