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234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234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63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234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63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63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63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234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63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63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234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234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63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63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63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234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9966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288000">
              <a:spcAft>
                <a:spcPts val="1134"/>
              </a:spcAft>
              <a:buClr>
                <a:srgbClr val="ff9966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16000">
              <a:spcAft>
                <a:spcPts val="850"/>
              </a:spcAft>
              <a:buClr>
                <a:srgbClr val="ff9966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ff9966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ff996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ff996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ff996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BA88DA32-63EE-4491-ACB3-9CF539A38F1E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2340000"/>
            <a:ext cx="9071640" cy="423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2023-09-03T20:30:34Z</dcterms:created>
  <dc:creator/>
  <dc:description>Template created by Sun Microsystems</dc:description>
  <cp:keywords>presentation background</cp:keywords>
  <dc:language>en-US</dc:language>
  <cp:lastModifiedBy/>
  <cp:revision>1</cp:revision>
  <dc:subject>Bright-Red to Dark-Red Gradient</dc:subject>
  <dc:title>Sunrise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