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885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885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1800" y="216000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540000"/>
            <a:ext cx="9036000" cy="6676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1800" y="216000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18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1800" y="445032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18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88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88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88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1800" y="216000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1800" y="445032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498480" y="216000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2960" y="216000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2960" y="445032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498480" y="445032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851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36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b847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885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31720" y="6300000"/>
            <a:ext cx="234828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20000" y="631872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20000" y="631872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583EF6B-2999-4FD5-A632-749E77C449B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540000"/>
            <a:ext cx="9036000" cy="144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47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160000"/>
            <a:ext cx="8856000" cy="38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2023-09-03T20:42:26Z</dcterms:created>
  <dc:creator/>
  <dc:description>Template created by Sun Microsystems</dc:description>
  <cp:keywords>presentation background</cp:keywords>
  <dc:language>en-US</dc:language>
  <cp:lastModifiedBy/>
  <cp:revision>1</cp:revision>
  <dc:subject>Red and Yellow Lines on White</dc:subject>
  <dc:title>Red and Yellow Lines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