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20000" y="697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20000" y="2052000"/>
            <a:ext cx="846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20000" y="697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20000" y="2052000"/>
            <a:ext cx="846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20000" y="697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20000" y="205200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54760" y="205200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20000" y="697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20000" y="697320"/>
            <a:ext cx="8640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20000" y="697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20000" y="2052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0000" y="434232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54760" y="205200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20000" y="697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20000" y="205200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54760" y="2052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54760" y="434232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20000" y="697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0000" y="2052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54760" y="2052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20000" y="434232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20000" y="697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0000" y="205200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20000" y="434232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20000" y="697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0000" y="2052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54760" y="2052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54760" y="434232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0000" y="434232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20000" y="697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0000" y="205200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80200" y="205200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40760" y="205200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40760" y="434232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80200" y="434232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20000" y="434232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20000" y="697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20000" y="2052000"/>
            <a:ext cx="846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75720" y="630000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29000" y="630000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020000" y="631872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8E5B8E36-588B-4BA9-B3BC-25E8B5D6A3D2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720000" y="742320"/>
            <a:ext cx="864000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20000" y="2052000"/>
            <a:ext cx="8460000" cy="379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2023-09-03T20:37:21Z</dcterms:created>
  <dc:creator/>
  <dc:description>Template created by Sun Microsystems</dc:description>
  <cp:keywords>presentation background</cp:keywords>
  <dc:language>en-US</dc:language>
  <cp:lastModifiedBy/>
  <cp:revision>1</cp:revision>
  <dc:subject>Bright Blue Gradients</dc:subject>
  <dc:title>Bright Blue Gradients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