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008000" y="481320"/>
            <a:ext cx="8495640" cy="164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00000" y="2453040"/>
            <a:ext cx="8675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008000" y="481320"/>
            <a:ext cx="8495640" cy="164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00000" y="2453040"/>
            <a:ext cx="8675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008000" y="481320"/>
            <a:ext cx="8495640" cy="164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00000" y="2453040"/>
            <a:ext cx="42336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345640" y="2453040"/>
            <a:ext cx="42336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008000" y="481320"/>
            <a:ext cx="8495640" cy="164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008000" y="481320"/>
            <a:ext cx="8495640" cy="7615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008000" y="481320"/>
            <a:ext cx="8495640" cy="164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00000" y="2453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00000" y="474336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345640" y="2453040"/>
            <a:ext cx="42336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008000" y="481320"/>
            <a:ext cx="8495640" cy="164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00000" y="2453040"/>
            <a:ext cx="42336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345640" y="2453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345640" y="474336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008000" y="481320"/>
            <a:ext cx="8495640" cy="164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00000" y="2453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345640" y="2453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00000" y="4743360"/>
            <a:ext cx="867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008000" y="481320"/>
            <a:ext cx="8495640" cy="164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00000" y="2453040"/>
            <a:ext cx="867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00000" y="4743360"/>
            <a:ext cx="867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008000" y="481320"/>
            <a:ext cx="8495640" cy="164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00000" y="2453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345640" y="2453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345640" y="474336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00000" y="474336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008000" y="481320"/>
            <a:ext cx="8495640" cy="164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00000" y="2453040"/>
            <a:ext cx="2793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833280" y="2453040"/>
            <a:ext cx="2793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766560" y="2453040"/>
            <a:ext cx="2793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766560" y="4743360"/>
            <a:ext cx="2793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833280" y="4743360"/>
            <a:ext cx="2793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00000" y="4743360"/>
            <a:ext cx="2793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008000" y="481320"/>
            <a:ext cx="8495640" cy="164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00000" y="2453040"/>
            <a:ext cx="8675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936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663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3D0437E-6319-43BD-8144-B71915051347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044360" y="540000"/>
            <a:ext cx="8495640" cy="155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900000" y="2453040"/>
            <a:ext cx="8675640" cy="3684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2023-09-03T20:42:53Z</dcterms:created>
  <dc:creator/>
  <dc:description>Template created by Sun Microsystems</dc:description>
  <cp:keywords>presentation background</cp:keywords>
  <dc:language>en-US</dc:language>
  <cp:lastModifiedBy/>
  <cp:revision>1</cp:revision>
  <dc:subject>Classical Blue Boxes</dc:subject>
  <dc:title>Classical Blue Boxes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