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2160000"/>
            <a:ext cx="864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864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20000" y="301320"/>
            <a:ext cx="864000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45032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7280" y="445032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45032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450320"/>
            <a:ext cx="864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7280" y="216000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7280" y="445032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450320"/>
            <a:ext cx="42159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41040" y="216000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62440" y="216000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62440" y="445032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41040" y="445032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450320"/>
            <a:ext cx="27817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20000" y="301320"/>
            <a:ext cx="8640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2160000"/>
            <a:ext cx="864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12000" y="634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34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47360" y="634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744972F-24F7-4E29-9265-611DAAA6EDA0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720000" y="301320"/>
            <a:ext cx="864000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2160000"/>
            <a:ext cx="8640000" cy="369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2023-09-03T20:37:46Z</dcterms:created>
  <dc:creator/>
  <dc:description>Template created by Sun Microsystems</dc:description>
  <cp:keywords>presentation background</cp:keywords>
  <dc:language>en-US</dc:language>
  <cp:lastModifiedBy/>
  <cp:revision>1</cp:revision>
  <dc:subject>Red Gradient</dc:subject>
  <dc:title>Sunrise Pattern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