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956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795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956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795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956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38822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580640" y="1769040"/>
            <a:ext cx="38822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956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7956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956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3882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3882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80640" y="1769040"/>
            <a:ext cx="38822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956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38822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580640" y="1769040"/>
            <a:ext cx="3882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80640" y="4059360"/>
            <a:ext cx="3882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956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3882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580640" y="1769040"/>
            <a:ext cx="3882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795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956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795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795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956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3882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80640" y="1769040"/>
            <a:ext cx="3882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80640" y="4059360"/>
            <a:ext cx="3882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38822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956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561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194280" y="1769040"/>
            <a:ext cx="2561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884560" y="1769040"/>
            <a:ext cx="2561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884560" y="4059360"/>
            <a:ext cx="2561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194280" y="4059360"/>
            <a:ext cx="2561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561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956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23b8d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795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23b8dc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23b8dc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23b8dc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23b8dc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23b8dc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23b8dc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23b8dc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2871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075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B1D8832-4EE5-436A-9ED9-F5F1CF8DA6B5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46320"/>
            <a:ext cx="795600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23b8d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795600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2023-09-03T20:43:20Z</dcterms:created>
  <dc:creator/>
  <dc:description>Template created by Sun Microsystems</dc:description>
  <cp:keywords>presentation background</cp:keywords>
  <dc:language>en-US</dc:language>
  <cp:lastModifiedBy/>
  <cp:revision>1</cp:revision>
  <dc:subject>Rounded Rectangles in Blue</dc:subject>
  <dc:title>Technical Border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