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48000" y="589320"/>
            <a:ext cx="8676000" cy="1138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720000" y="1877040"/>
            <a:ext cx="8496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48000" y="589320"/>
            <a:ext cx="8676000" cy="1138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720000" y="1877040"/>
            <a:ext cx="8496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48000" y="589320"/>
            <a:ext cx="8676000" cy="1138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720000" y="1877040"/>
            <a:ext cx="414576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073480" y="1877040"/>
            <a:ext cx="414576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48000" y="589320"/>
            <a:ext cx="8676000" cy="1138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48000" y="589320"/>
            <a:ext cx="8676000" cy="5279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48000" y="589320"/>
            <a:ext cx="8676000" cy="1138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720000" y="187704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720000" y="416736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73480" y="1877040"/>
            <a:ext cx="414576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48000" y="589320"/>
            <a:ext cx="8676000" cy="1138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720000" y="1877040"/>
            <a:ext cx="414576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073480" y="187704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073480" y="416736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48000" y="589320"/>
            <a:ext cx="8676000" cy="1138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720000" y="187704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073480" y="187704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720000" y="4167360"/>
            <a:ext cx="849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48000" y="589320"/>
            <a:ext cx="8676000" cy="1138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720000" y="1877040"/>
            <a:ext cx="849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720000" y="4167360"/>
            <a:ext cx="849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48000" y="589320"/>
            <a:ext cx="8676000" cy="1138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720000" y="187704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073480" y="187704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73480" y="416736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720000" y="416736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48000" y="589320"/>
            <a:ext cx="8676000" cy="1138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720000" y="1877040"/>
            <a:ext cx="2735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92800" y="1877040"/>
            <a:ext cx="2735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465600" y="1877040"/>
            <a:ext cx="2735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465600" y="4167360"/>
            <a:ext cx="2735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92800" y="4167360"/>
            <a:ext cx="2735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20000" y="4167360"/>
            <a:ext cx="2735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48000" y="589320"/>
            <a:ext cx="8676000" cy="1138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720000" y="1877040"/>
            <a:ext cx="8496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99ccff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99ccff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99ccff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99ccff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99cc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99cc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99cc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684000" y="652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52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011360" y="652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BEA73B82-FAEF-4DF6-B523-D5C7689966E4}" type="slidenum"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648000" y="634320"/>
            <a:ext cx="8676000" cy="1048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720000" y="1877040"/>
            <a:ext cx="8496000" cy="4080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2023-09-03T20:38:13Z</dcterms:created>
  <dc:creator/>
  <dc:description>Template created by Sun Microsystems</dc:description>
  <cp:keywords>presentation background</cp:keywords>
  <dc:language>en-US</dc:language>
  <cp:lastModifiedBy/>
  <cp:revision>1</cp:revision>
  <dc:subject>Rounded Rectangles on Black</dc:subject>
  <dc:title>Technical Frames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