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64000" y="1841040"/>
            <a:ext cx="831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25320" y="184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481320"/>
            <a:ext cx="846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64000" y="413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25320" y="184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25320" y="184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25320" y="413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25320" y="184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64000" y="4131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64000" y="4131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25320" y="184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25320" y="413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64000" y="413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75960" y="1841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87920" y="1841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87920" y="4131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75960" y="4131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64000" y="4131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48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64000" y="1841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8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8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9200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45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90336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C8A1146-BBEB-456E-8A84-334E0255CA1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526320"/>
            <a:ext cx="846000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864000" y="1841040"/>
            <a:ext cx="8316000" cy="426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2023-09-03T20:43:47Z</dcterms:created>
  <dc:creator/>
  <dc:description>Template created by Sun Microsystems</dc:description>
  <cp:keywords>presentation background</cp:keywords>
  <dc:language>en-US</dc:language>
  <cp:lastModifiedBy/>
  <cp:revision>1</cp:revision>
  <dc:subject>Colorful Type on White</dc:subject>
  <dc:title>Typography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