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855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9999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20000" y="1769040"/>
            <a:ext cx="8855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855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9999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8855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855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9999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43214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257800" y="1769040"/>
            <a:ext cx="43214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855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9999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20000" y="301320"/>
            <a:ext cx="8855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855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9999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20000" y="405936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257800" y="1769040"/>
            <a:ext cx="43214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855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9999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43214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257800" y="176904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257800" y="405936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855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9999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257800" y="176904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20000" y="4059360"/>
            <a:ext cx="885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855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9999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885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20000" y="4059360"/>
            <a:ext cx="885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855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9999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257800" y="176904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257800" y="405936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20000" y="405936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855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9999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28512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714120" y="1769040"/>
            <a:ext cx="28512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708240" y="1769040"/>
            <a:ext cx="28512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708240" y="4059360"/>
            <a:ext cx="28512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714120" y="4059360"/>
            <a:ext cx="28512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20000" y="4059360"/>
            <a:ext cx="28512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855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9999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en-US" sz="4400" spc="-1" strike="noStrike">
              <a:solidFill>
                <a:srgbClr val="9999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8855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666699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666699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666699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666699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666699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666699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666699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720000" y="580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580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580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B9F34CB3-4360-4E27-A5EB-FF9F31824DCA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720000" y="301320"/>
            <a:ext cx="8855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9999cc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720000" y="1769040"/>
            <a:ext cx="8855640" cy="39913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2023-09-03T20:38:39Z</dcterms:created>
  <dc:creator/>
  <dc:description>Template created by Sun Microsystems</dc:description>
  <cp:keywords>presentation background</cp:keywords>
  <dc:language>en-US</dc:language>
  <cp:lastModifiedBy/>
  <cp:revision>1</cp:revision>
  <dc:subject>Blue Lightning on White</dc:subject>
  <dc:title>Blue White Lightning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