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0000" y="301320"/>
            <a:ext cx="828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0000" y="176904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0000" y="301320"/>
            <a:ext cx="828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0000" y="176904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0000" y="301320"/>
            <a:ext cx="828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0000" y="176904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2600" y="176904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0000" y="301320"/>
            <a:ext cx="828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0000" y="301320"/>
            <a:ext cx="828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0000" y="301320"/>
            <a:ext cx="828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0000" y="176904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0000" y="405936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2600" y="176904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0000" y="301320"/>
            <a:ext cx="828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0000" y="176904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2600" y="176904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2600" y="405936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0000" y="301320"/>
            <a:ext cx="828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0000" y="176904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2600" y="176904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0000" y="405936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0000" y="301320"/>
            <a:ext cx="828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0000" y="176904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0000" y="405936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0000" y="301320"/>
            <a:ext cx="828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0000" y="176904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2600" y="176904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2600" y="405936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0000" y="405936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0000" y="301320"/>
            <a:ext cx="828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0000" y="176904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99360" y="176904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99080" y="176904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99080" y="405936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99360" y="405936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00000" y="405936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00000" y="301320"/>
            <a:ext cx="828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00000" y="176904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756000" y="616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591360" y="616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16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8B18F37-C6B5-40A5-B107-8F353042F898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900000" y="301320"/>
            <a:ext cx="828000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900000" y="1769040"/>
            <a:ext cx="8280000" cy="3991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2023-09-03T20:44:13Z</dcterms:created>
  <dc:creator/>
  <dc:description>Template created by Sun Microsystems</dc:description>
  <cp:keywords>presentation background</cp:keywords>
  <dc:language>en-US</dc:language>
  <cp:lastModifiedBy/>
  <cp:revision>1</cp:revision>
  <dc:subject>Blue Water Color on Black</dc:subject>
  <dc:title>Water Color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