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40000" y="2232000"/>
            <a:ext cx="882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40000" y="2232000"/>
            <a:ext cx="882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40000" y="2232000"/>
            <a:ext cx="43038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59440" y="2232000"/>
            <a:ext cx="43038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445320"/>
            <a:ext cx="9071640" cy="6447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40000" y="2232000"/>
            <a:ext cx="4303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0000" y="4522320"/>
            <a:ext cx="4303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59440" y="2232000"/>
            <a:ext cx="43038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40000" y="2232000"/>
            <a:ext cx="43038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59440" y="2232000"/>
            <a:ext cx="4303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59440" y="4522320"/>
            <a:ext cx="4303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40000" y="2232000"/>
            <a:ext cx="4303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59440" y="2232000"/>
            <a:ext cx="4303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40000" y="4522320"/>
            <a:ext cx="882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40000" y="2232000"/>
            <a:ext cx="882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40000" y="4522320"/>
            <a:ext cx="882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40000" y="2232000"/>
            <a:ext cx="4303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59440" y="2232000"/>
            <a:ext cx="4303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59440" y="4522320"/>
            <a:ext cx="4303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0000" y="4522320"/>
            <a:ext cx="4303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40000" y="2232000"/>
            <a:ext cx="2839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21880" y="2232000"/>
            <a:ext cx="2839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04120" y="2232000"/>
            <a:ext cx="2839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04120" y="4522320"/>
            <a:ext cx="2839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21880" y="4522320"/>
            <a:ext cx="2839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40000" y="4522320"/>
            <a:ext cx="2839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39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3333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40000" y="2232000"/>
            <a:ext cx="882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b84747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b84747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b84747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b84747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b847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b847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b847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45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45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45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E6F397C-CA17-4F23-8FEC-FFD0B8927E1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490320"/>
            <a:ext cx="9071640" cy="1300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40000" y="2232000"/>
            <a:ext cx="8820000" cy="38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2023-09-03T20:39:05Z</dcterms:created>
  <dc:creator/>
  <dc:description>Template created by Sun Microsystems</dc:description>
  <cp:keywords>presentation background</cp:keywords>
  <dc:language>en-US</dc:language>
  <cp:lastModifiedBy/>
  <cp:revision>1</cp:revision>
  <dc:subject>Blue Grey Tissue on White</dc:subject>
  <dc:title>Blue Grey Tissue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