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40000" y="1980000"/>
            <a:ext cx="9035640" cy="4778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9035640" cy="477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4409280" cy="477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69960" y="1980000"/>
            <a:ext cx="4409280" cy="477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40000" y="447624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69960" y="1980000"/>
            <a:ext cx="4409280" cy="477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4409280" cy="477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69960" y="198000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69960" y="447624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69960" y="198000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40000" y="4476240"/>
            <a:ext cx="903564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903564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40000" y="4476240"/>
            <a:ext cx="903564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69960" y="198000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69960" y="447624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40000" y="4476240"/>
            <a:ext cx="440928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290916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94960" y="1980000"/>
            <a:ext cx="290916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49920" y="1980000"/>
            <a:ext cx="290916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49920" y="4476240"/>
            <a:ext cx="290916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94960" y="4476240"/>
            <a:ext cx="290916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40000" y="4476240"/>
            <a:ext cx="2909160" cy="22791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i="1" lang="en-US" sz="4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40000" y="1980000"/>
            <a:ext cx="9035640" cy="4778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198a8a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198a8a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7" marL="3456000" indent="-216000">
              <a:spcAft>
                <a:spcPts val="283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Eighth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8" marL="3888000" indent="-216000">
              <a:spcAft>
                <a:spcPts val="283"/>
              </a:spcAft>
              <a:buClr>
                <a:srgbClr val="198a8a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Ninth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FD18819-75F2-4A59-88CE-F310FF30898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40000" y="1980000"/>
            <a:ext cx="9035640" cy="4778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2023-09-03T20:44:41Z</dcterms:created>
  <dc:creator/>
  <dc:description>Template created by Sun Microsystems</dc:description>
  <cp:keywords>presentation background</cp:keywords>
  <dc:language>en-US</dc:language>
  <cp:lastModifiedBy/>
  <cp:revision>1</cp:revision>
  <dc:subject>Yellow Red Blending Effect on White</dc:subject>
  <dc:title>Yellow Red Blending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