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9.wmf" ContentType="image/x-wmf"/>
  <Override PartName="/ppt/media/image8.wmf" ContentType="image/x-wmf"/>
  <Override PartName="/ppt/media/image7.wmf" ContentType="image/x-wmf"/>
  <Override PartName="/ppt/media/image6.wmf" ContentType="image/x-wmf"/>
  <Override PartName="/ppt/media/image5.wmf" ContentType="image/x-wmf"/>
  <Override PartName="/ppt/media/image4.wmf" ContentType="image/x-wmf"/>
  <Override PartName="/ppt/media/image3.wmf" ContentType="image/x-wmf"/>
  <Override PartName="/ppt/media/image2.wmf" ContentType="image/x-wmf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28360" y="234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7704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56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2836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47704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7704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7704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7704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28360" y="463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28360" y="463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7704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47704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2836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9556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96240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96240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9556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2836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56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28360" y="234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6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735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387F5A1-3115-4448-BE0B-B634C4B7BB9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wmf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wmf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wmf"/><Relationship Id="rId2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8.wmf"/><Relationship Id="rId2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wmf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17120" y="32724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Marketing Plan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56000" y="1454040"/>
            <a:ext cx="9071640" cy="2505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Product or Service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3168000" y="3420000"/>
            <a:ext cx="3600000" cy="330120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756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Product Description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Describe the product or service to be marketed here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6102000" y="4320000"/>
            <a:ext cx="2358000" cy="2160000"/>
          </a:xfrm>
          <a:prstGeom prst="rect">
            <a:avLst/>
          </a:prstGeom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756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Competition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756000" y="1913040"/>
            <a:ext cx="446400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Describe the products of your direct compe-titor and position your product in relation to quality and price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Line 3"/>
          <p:cNvSpPr/>
          <p:nvPr/>
        </p:nvSpPr>
        <p:spPr>
          <a:xfrm>
            <a:off x="6442560" y="2160000"/>
            <a:ext cx="0" cy="2101680"/>
          </a:xfrm>
          <a:prstGeom prst="line">
            <a:avLst/>
          </a:prstGeom>
          <a:ln w="72000">
            <a:solidFill>
              <a:srgbClr val="cc6633"/>
            </a:solidFill>
            <a:round/>
            <a:head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Line 4"/>
          <p:cNvSpPr/>
          <p:nvPr/>
        </p:nvSpPr>
        <p:spPr>
          <a:xfrm>
            <a:off x="6442560" y="4261680"/>
            <a:ext cx="1963080" cy="0"/>
          </a:xfrm>
          <a:prstGeom prst="line">
            <a:avLst/>
          </a:prstGeom>
          <a:ln w="72000">
            <a:solidFill>
              <a:srgbClr val="cc663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TextShape 5"/>
          <p:cNvSpPr txBox="1"/>
          <p:nvPr/>
        </p:nvSpPr>
        <p:spPr>
          <a:xfrm>
            <a:off x="7111800" y="4329720"/>
            <a:ext cx="1348200" cy="43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i="1" lang="en-US" sz="1800" spc="-1" strike="noStrike">
                <a:solidFill>
                  <a:srgbClr val="cc6633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Quality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TextShape 6"/>
          <p:cNvSpPr txBox="1"/>
          <p:nvPr/>
        </p:nvSpPr>
        <p:spPr>
          <a:xfrm>
            <a:off x="5682960" y="2393640"/>
            <a:ext cx="739800" cy="43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i="1" lang="en-US" sz="1800" spc="-1" strike="noStrike">
                <a:solidFill>
                  <a:srgbClr val="cc6633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Price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Ellipse 7"/>
          <p:cNvSpPr/>
          <p:nvPr/>
        </p:nvSpPr>
        <p:spPr>
          <a:xfrm>
            <a:off x="6714360" y="3658680"/>
            <a:ext cx="343440" cy="369360"/>
          </a:xfrm>
          <a:prstGeom prst="ellipse">
            <a:avLst/>
          </a:prstGeom>
          <a:solidFill>
            <a:srgbClr val="0066c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Ellipse 8"/>
          <p:cNvSpPr/>
          <p:nvPr/>
        </p:nvSpPr>
        <p:spPr>
          <a:xfrm>
            <a:off x="6877080" y="3106800"/>
            <a:ext cx="343800" cy="369720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Ellipse 9"/>
          <p:cNvSpPr/>
          <p:nvPr/>
        </p:nvSpPr>
        <p:spPr>
          <a:xfrm>
            <a:off x="7329600" y="3415320"/>
            <a:ext cx="343800" cy="370080"/>
          </a:xfrm>
          <a:prstGeom prst="ellipse">
            <a:avLst/>
          </a:prstGeom>
          <a:solidFill>
            <a:srgbClr val="eb613d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Ellipse 10"/>
          <p:cNvSpPr/>
          <p:nvPr/>
        </p:nvSpPr>
        <p:spPr>
          <a:xfrm>
            <a:off x="7492320" y="2627280"/>
            <a:ext cx="343800" cy="369720"/>
          </a:xfrm>
          <a:prstGeom prst="ellipse">
            <a:avLst/>
          </a:prstGeom>
          <a:solidFill>
            <a:srgbClr val="00a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756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Competition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TextShape 2"/>
          <p:cNvSpPr txBox="1"/>
          <p:nvPr/>
        </p:nvSpPr>
        <p:spPr>
          <a:xfrm>
            <a:off x="756000" y="1913040"/>
            <a:ext cx="446400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Describe the products of your direct compe-titor and position your product in relation to quality and price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Line 3"/>
          <p:cNvSpPr/>
          <p:nvPr/>
        </p:nvSpPr>
        <p:spPr>
          <a:xfrm>
            <a:off x="6442560" y="2160000"/>
            <a:ext cx="0" cy="2101680"/>
          </a:xfrm>
          <a:prstGeom prst="line">
            <a:avLst/>
          </a:prstGeom>
          <a:ln w="72000">
            <a:solidFill>
              <a:srgbClr val="cc6633"/>
            </a:solidFill>
            <a:round/>
            <a:head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Line 4"/>
          <p:cNvSpPr/>
          <p:nvPr/>
        </p:nvSpPr>
        <p:spPr>
          <a:xfrm>
            <a:off x="6442560" y="4261680"/>
            <a:ext cx="1963080" cy="0"/>
          </a:xfrm>
          <a:prstGeom prst="line">
            <a:avLst/>
          </a:prstGeom>
          <a:ln w="72000">
            <a:solidFill>
              <a:srgbClr val="cc663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TextShape 5"/>
          <p:cNvSpPr txBox="1"/>
          <p:nvPr/>
        </p:nvSpPr>
        <p:spPr>
          <a:xfrm>
            <a:off x="7111800" y="4329720"/>
            <a:ext cx="1348200" cy="43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i="1" lang="en-US" sz="1800" spc="-1" strike="noStrike">
                <a:solidFill>
                  <a:srgbClr val="cc6633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Quality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TextShape 6"/>
          <p:cNvSpPr txBox="1"/>
          <p:nvPr/>
        </p:nvSpPr>
        <p:spPr>
          <a:xfrm>
            <a:off x="5682960" y="2393640"/>
            <a:ext cx="739800" cy="43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i="1" lang="en-US" sz="1800" spc="-1" strike="noStrike">
                <a:solidFill>
                  <a:srgbClr val="cc6633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Price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Ellipse 7"/>
          <p:cNvSpPr/>
          <p:nvPr/>
        </p:nvSpPr>
        <p:spPr>
          <a:xfrm>
            <a:off x="6714360" y="3658680"/>
            <a:ext cx="343440" cy="369360"/>
          </a:xfrm>
          <a:prstGeom prst="ellipse">
            <a:avLst/>
          </a:prstGeom>
          <a:solidFill>
            <a:srgbClr val="0066c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Ellipse 8"/>
          <p:cNvSpPr/>
          <p:nvPr/>
        </p:nvSpPr>
        <p:spPr>
          <a:xfrm>
            <a:off x="6877080" y="3106800"/>
            <a:ext cx="343800" cy="369720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Ellipse 9"/>
          <p:cNvSpPr/>
          <p:nvPr/>
        </p:nvSpPr>
        <p:spPr>
          <a:xfrm>
            <a:off x="7329600" y="3415320"/>
            <a:ext cx="343800" cy="370080"/>
          </a:xfrm>
          <a:prstGeom prst="ellipse">
            <a:avLst/>
          </a:prstGeom>
          <a:solidFill>
            <a:srgbClr val="eb613d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Ellipse 10"/>
          <p:cNvSpPr/>
          <p:nvPr/>
        </p:nvSpPr>
        <p:spPr>
          <a:xfrm>
            <a:off x="7492320" y="2627280"/>
            <a:ext cx="343800" cy="369720"/>
          </a:xfrm>
          <a:prstGeom prst="ellipse">
            <a:avLst/>
          </a:prstGeom>
          <a:solidFill>
            <a:srgbClr val="00ae00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756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Positioning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Positioning the product or service: What makes it different to the products of the competition, which advantages does it offer?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Customer advantage: Summarize the product or service advantages for the consumer.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Shape 1"/>
          <p:cNvSpPr txBox="1"/>
          <p:nvPr/>
        </p:nvSpPr>
        <p:spPr>
          <a:xfrm>
            <a:off x="756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Communication Strategy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TextShape 2"/>
          <p:cNvSpPr txBox="1"/>
          <p:nvPr/>
        </p:nvSpPr>
        <p:spPr>
          <a:xfrm>
            <a:off x="828360" y="2160000"/>
            <a:ext cx="9071640" cy="453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How can the product or the service reach the consumer?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Which consumer groups should be targeted?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6480000" y="4583520"/>
            <a:ext cx="2107440" cy="189648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756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Packaging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Describe the product packaging in relation to form, design, price and strategy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What benefits does the product get from its packaging?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How can the packaging and other visual elements be combined?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Which costs will be incurred?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Shape 1"/>
          <p:cNvSpPr txBox="1"/>
          <p:nvPr/>
        </p:nvSpPr>
        <p:spPr>
          <a:xfrm>
            <a:off x="756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Product Introduction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Describe the time schedule for the product introduction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What steps need to be fulfilled and when?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Rectangle 3"/>
          <p:cNvSpPr/>
          <p:nvPr/>
        </p:nvSpPr>
        <p:spPr>
          <a:xfrm>
            <a:off x="2450520" y="4408920"/>
            <a:ext cx="1613160" cy="469440"/>
          </a:xfrm>
          <a:prstGeom prst="roundRect">
            <a:avLst/>
          </a:prstGeom>
          <a:solidFill>
            <a:srgbClr val="0066c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Rectangle 4"/>
          <p:cNvSpPr/>
          <p:nvPr/>
        </p:nvSpPr>
        <p:spPr>
          <a:xfrm>
            <a:off x="3443040" y="5021640"/>
            <a:ext cx="1612800" cy="469800"/>
          </a:xfrm>
          <a:prstGeom prst="roundRect">
            <a:avLst/>
          </a:prstGeom>
          <a:solidFill>
            <a:srgbClr val="0066c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2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Rectangle 5"/>
          <p:cNvSpPr/>
          <p:nvPr/>
        </p:nvSpPr>
        <p:spPr>
          <a:xfrm>
            <a:off x="5180040" y="5032440"/>
            <a:ext cx="1612800" cy="469440"/>
          </a:xfrm>
          <a:prstGeom prst="roundRect">
            <a:avLst/>
          </a:prstGeom>
          <a:solidFill>
            <a:srgbClr val="0066c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3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Rectangle 6"/>
          <p:cNvSpPr/>
          <p:nvPr/>
        </p:nvSpPr>
        <p:spPr>
          <a:xfrm>
            <a:off x="6240240" y="4388400"/>
            <a:ext cx="1612800" cy="469800"/>
          </a:xfrm>
          <a:prstGeom prst="roundRect">
            <a:avLst/>
          </a:prstGeom>
          <a:solidFill>
            <a:srgbClr val="0066cc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4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Rectangle 7"/>
          <p:cNvSpPr/>
          <p:nvPr/>
        </p:nvSpPr>
        <p:spPr>
          <a:xfrm>
            <a:off x="6753600" y="5594040"/>
            <a:ext cx="1613160" cy="469800"/>
          </a:xfrm>
          <a:prstGeom prst="roundRect">
            <a:avLst/>
          </a:prstGeom>
          <a:solidFill>
            <a:srgbClr val="eb613d"/>
          </a:solidFill>
          <a:ln>
            <a:solidFill>
              <a:srgbClr val="000000"/>
            </a:solidFill>
          </a:ln>
        </p:spPr>
        <p:txBody>
          <a:bodyPr lIns="90000" rIns="90000" tIns="45000" bIns="45000" anchor="ctr" anchorCtr="1"/>
          <a:p>
            <a:pPr algn="ct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5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756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Advertising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Which strategy should be used for advertising?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Overview of the Strategies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Overview of the Schedule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Costs for advertising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6840000" y="4502880"/>
            <a:ext cx="1848600" cy="251712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756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Pricing Strategy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Summarize the pricing strategy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Compare this with similar products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What cost requirements need to be fulfilled?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5760000" y="4860000"/>
            <a:ext cx="3060000" cy="180000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756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Distribution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Explain the distribution strategy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What distribution channels do you wish to use?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What is the intended sales volume of each of the channels?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6840000" y="4504680"/>
            <a:ext cx="2517480" cy="251532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756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International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Describe the international distribution strategies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Which partners do you want to cooperate with?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Describe the international pricing strategy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How is the product to be localized?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756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Performance Test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828360" y="2160000"/>
            <a:ext cx="9071640" cy="453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Describe the goals set for the introductory </a:t>
            </a:r>
            <a:br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period and the year after that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How should the success be measured?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How can success be achieved?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7200000" y="4987080"/>
            <a:ext cx="1521360" cy="185292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756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marL="216000" indent="-360000" algn="ctr"/>
            <a:r>
              <a:rPr b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Summary and Conclusion</a:t>
            </a:r>
            <a:endParaRPr b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828360" y="2340000"/>
            <a:ext cx="9071640" cy="444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Summarize the most important points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How does the schedule work?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004586"/>
              </a:buClr>
              <a:buFont typeface="Wingdings" charset="2"/>
              <a:buChar char="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What are the long-term goals?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5580000" y="4500000"/>
            <a:ext cx="3222720" cy="216000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2023-09-03T21:37:24Z</dcterms:created>
  <dc:creator/>
  <dc:description>Template created by &lt;a href="http://www.sun.com" target="_blank" title="Sun Microsystems"&gt;Sun Microsystems&lt;/a&gt;</dc:description>
  <cp:keywords>Impress Template Presentation Marketing Plan Blue Product Service</cp:keywords>
  <dc:language>en-US</dc:language>
  <cp:lastModifiedBy/>
  <cp:revision>1</cp:revision>
  <dc:subject>Presentation template for creating a marketing plan</dc:subject>
  <dc:title>Marketing Plan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href="http://www.openoffice.org/licenses/BSD.pdf"&gt;BSD&lt;/a&gt;</vt:lpwstr>
  </property>
</Properties>
</file>