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_rels/presentation.xml.rels" ContentType="application/vnd.openxmlformats-package.relationships+xml"/>
  <Override PartName="/ppt/media/image12.jpeg" ContentType="image/jpeg"/>
  <Override PartName="/ppt/media/image11.jpeg" ContentType="image/jpeg"/>
  <Override PartName="/ppt/media/image8.jpeg" ContentType="image/jpeg"/>
  <Override PartName="/ppt/media/image1.png" ContentType="image/png"/>
  <Override PartName="/ppt/media/image2.jpeg" ContentType="image/jpeg"/>
  <Override PartName="/ppt/media/image3.png" ContentType="image/png"/>
  <Override PartName="/ppt/media/image4.jpeg" ContentType="image/jpeg"/>
  <Override PartName="/ppt/media/image10.jpeg" ContentType="image/jpeg"/>
  <Override PartName="/ppt/media/image5.jpeg" ContentType="image/jpeg"/>
  <Override PartName="/ppt/media/image6.jpeg" ContentType="image/jpeg"/>
  <Override PartName="/ppt/media/image7.jpeg" ContentType="image/jpeg"/>
  <Override PartName="/ppt/media/image9.jpeg" ContentType="image/jpeg"/>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6371882086168"/>
          <c:y val="0.0372236426530305"/>
          <c:w val="0.957278911564626"/>
          <c:h val="0.920514363062115"/>
        </c:manualLayout>
      </c:layout>
      <c:scatterChart>
        <c:scatterStyle val="lineMarker"/>
        <c:varyColors val="0"/>
        <c:ser>
          <c:idx val="0"/>
          <c:order val="0"/>
          <c:tx>
            <c:strRef>
              <c:f>label 1</c:f>
              <c:strCache>
                <c:ptCount val="1"/>
                <c:pt idx="0">
                  <c:v>列 2</c:v>
                </c:pt>
              </c:strCache>
            </c:strRef>
          </c:tx>
          <c:spPr>
            <a:solidFill>
              <a:srgbClr val="9c9c9c"/>
            </a:solidFill>
            <a:ln w="54000">
              <a:solidFill>
                <a:srgbClr val="9c9c9c"/>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504b62"/>
            </a:solidFill>
            <a:ln w="54000">
              <a:solidFill>
                <a:srgbClr val="504b62"/>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54153260"/>
        <c:axId val="69797996"/>
      </c:scatterChart>
      <c:valAx>
        <c:axId val="54153260"/>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69797996"/>
        <c:crossesAt val="0"/>
        <c:crossBetween val="midCat"/>
        <c:majorUnit val="2"/>
        <c:minorUnit val="1"/>
      </c:valAx>
      <c:valAx>
        <c:axId val="69797996"/>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2200" spc="-1" strike="noStrike">
                <a:solidFill>
                  <a:srgbClr val="000000"/>
                </a:solidFill>
                <a:uFill>
                  <a:solidFill>
                    <a:srgbClr val="ffffff"/>
                  </a:solidFill>
                </a:uFill>
                <a:latin typeface="Arial"/>
                <a:ea typeface="宋体"/>
              </a:defRPr>
            </a:pPr>
          </a:p>
        </c:txPr>
        <c:crossAx val="54153260"/>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7"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9"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1"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2"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6"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7"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8"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4"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5"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6"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8"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9"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1"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2"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3"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4"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6"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7"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8"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9"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0"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1"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288000">
              <a:spcAft>
                <a:spcPts val="1134"/>
              </a:spcAft>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16000">
              <a:spcAft>
                <a:spcPts val="850"/>
              </a:spcAft>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61C152EB-61DD-48D6-8CD0-B02C6D107DF6}"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2920" y="301320"/>
            <a:ext cx="9070920" cy="1260720"/>
          </a:xfrm>
          <a:prstGeom prst="rect">
            <a:avLst/>
          </a:prstGeom>
        </p:spPr>
        <p:txBody>
          <a:bodyPr lIns="0" rIns="0" tIns="0" bIns="0" anchor="ctr"/>
          <a:p>
            <a:pPr marL="215640" algn="ctr"/>
            <a:r>
              <a:rPr b="0" lang="en-US" sz="4400" spc="-1" strike="noStrike">
                <a:solidFill>
                  <a:srgbClr val="000000"/>
                </a:solidFill>
                <a:uFill>
                  <a:solidFill>
                    <a:srgbClr val="ffffff"/>
                  </a:solidFill>
                </a:uFill>
                <a:latin typeface="黑体"/>
              </a:rPr>
              <a:t>Click to edit the title text format</a:t>
            </a:r>
            <a:endParaRPr b="0" lang="en-US" sz="4400" spc="-1" strike="noStrike">
              <a:solidFill>
                <a:srgbClr val="000000"/>
              </a:solidFill>
              <a:uFill>
                <a:solidFill>
                  <a:srgbClr val="ffffff"/>
                </a:solidFill>
              </a:uFill>
              <a:latin typeface="黑体"/>
            </a:endParaRPr>
          </a:p>
        </p:txBody>
      </p:sp>
      <p:sp>
        <p:nvSpPr>
          <p:cNvPr id="42" name="PlaceHolder 2"/>
          <p:cNvSpPr>
            <a:spLocks noGrp="1"/>
          </p:cNvSpPr>
          <p:nvPr>
            <p:ph type="body"/>
          </p:nvPr>
        </p:nvSpPr>
        <p:spPr>
          <a:xfrm>
            <a:off x="502920" y="1768320"/>
            <a:ext cx="9070920" cy="4384800"/>
          </a:xfrm>
          <a:prstGeom prst="rect">
            <a:avLst/>
          </a:prstGeom>
        </p:spPr>
        <p:txBody>
          <a:bodyPr lIns="0" rIns="0" tIns="0" bIns="0"/>
          <a:p>
            <a:pPr marL="431640">
              <a:spcAft>
                <a:spcPts val="1423"/>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3280">
              <a:spcAft>
                <a:spcPts val="1137"/>
              </a:spcAft>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5280">
              <a:spcAft>
                <a:spcPts val="848"/>
              </a:spcAft>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6920">
              <a:spcAft>
                <a:spcPts val="57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58920">
              <a:spcAft>
                <a:spcPts val="286"/>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158920">
              <a:spcAft>
                <a:spcPts val="286"/>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2158920">
              <a:spcAft>
                <a:spcPts val="286"/>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43" name="PlaceHolder 3"/>
          <p:cNvSpPr>
            <a:spLocks noGrp="1"/>
          </p:cNvSpPr>
          <p:nvPr>
            <p:ph type="dt"/>
          </p:nvPr>
        </p:nvSpPr>
        <p:spPr>
          <a:xfrm>
            <a:off x="502920" y="6886080"/>
            <a:ext cx="2346120" cy="521280"/>
          </a:xfrm>
          <a:prstGeom prst="rect">
            <a:avLst/>
          </a:prstGeom>
        </p:spPr>
        <p:txBody>
          <a:bodyPr lIns="0" rIns="0" tIns="0" bIns="0"/>
          <a:p>
            <a:endParaRPr b="0" lang="en-US" sz="24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3448080" y="6886080"/>
            <a:ext cx="3193920" cy="521280"/>
          </a:xfrm>
          <a:prstGeom prst="rect">
            <a:avLst/>
          </a:prstGeom>
        </p:spPr>
        <p:txBody>
          <a:bodyPr lIns="0" rIns="0" tIns="0" bIns="0"/>
          <a:p>
            <a:endParaRPr b="0" lang="en-US" sz="24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7227720" y="6886080"/>
            <a:ext cx="2346480" cy="521280"/>
          </a:xfrm>
          <a:prstGeom prst="rect">
            <a:avLst/>
          </a:prstGeom>
        </p:spPr>
        <p:txBody>
          <a:bodyPr lIns="0" rIns="0" tIns="0" bIns="0"/>
          <a:p>
            <a:pPr algn="r">
              <a:lnSpc>
                <a:spcPct val="95000"/>
              </a:lnSpc>
            </a:pPr>
            <a:fld id="{BAF04CEA-7B91-4929-A50C-9712DE49548F}" type="slidenum">
              <a:rPr b="0" lang="en-GB" sz="1400" spc="-1" strike="noStrike">
                <a:solidFill>
                  <a:srgbClr val="000000"/>
                </a:solidFill>
                <a:uFill>
                  <a:solidFill>
                    <a:srgbClr val="ffffff"/>
                  </a:solidFill>
                </a:uFill>
                <a:latin typeface="Times New Roman"/>
                <a:ea typeface="宋体"/>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chart" Target="../charts/chart1.xml"/><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82" name="TextShape 1"/>
          <p:cNvSpPr txBox="1"/>
          <p:nvPr/>
        </p:nvSpPr>
        <p:spPr>
          <a:xfrm>
            <a:off x="309960" y="3099600"/>
            <a:ext cx="7466040" cy="1172160"/>
          </a:xfrm>
          <a:prstGeom prst="rect">
            <a:avLst/>
          </a:prstGeom>
          <a:noFill/>
          <a:ln>
            <a:noFill/>
          </a:ln>
        </p:spPr>
        <p:txBody>
          <a:bodyPr lIns="0" rIns="0" tIns="0" bIns="0" anchor="ctr"/>
          <a:p>
            <a:r>
              <a:rPr b="1" lang="en-US" sz="3600" spc="-1" strike="noStrike">
                <a:solidFill>
                  <a:srgbClr val="000000"/>
                </a:solidFill>
                <a:uFill>
                  <a:solidFill>
                    <a:srgbClr val="ffffff"/>
                  </a:solidFill>
                </a:uFill>
                <a:latin typeface="Arial"/>
              </a:rPr>
              <a:t>Insert Presentation Title Here</a:t>
            </a:r>
            <a:br/>
            <a:r>
              <a:rPr b="0" lang="en-US" sz="2600" spc="-1" strike="noStrike">
                <a:solidFill>
                  <a:srgbClr val="6d718e"/>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83" name="TextShape 2"/>
          <p:cNvSpPr txBox="1"/>
          <p:nvPr/>
        </p:nvSpPr>
        <p:spPr>
          <a:xfrm>
            <a:off x="6494760" y="7258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4" name="" descr=""/>
          <p:cNvPicPr/>
          <p:nvPr/>
        </p:nvPicPr>
        <p:blipFill>
          <a:blip r:embed="rId1"/>
          <a:stretch/>
        </p:blipFill>
        <p:spPr>
          <a:xfrm>
            <a:off x="358560" y="252360"/>
            <a:ext cx="1080000" cy="504000"/>
          </a:xfrm>
          <a:prstGeom prst="rect">
            <a:avLst/>
          </a:prstGeom>
          <a:ln>
            <a:noFill/>
          </a:ln>
        </p:spPr>
      </p:pic>
      <p:sp>
        <p:nvSpPr>
          <p:cNvPr id="85" name="TextShape 1"/>
          <p:cNvSpPr txBox="1"/>
          <p:nvPr/>
        </p:nvSpPr>
        <p:spPr>
          <a:xfrm>
            <a:off x="518040" y="356040"/>
            <a:ext cx="9240840" cy="6918120"/>
          </a:xfrm>
          <a:prstGeom prst="rect">
            <a:avLst/>
          </a:prstGeom>
          <a:noFill/>
          <a:ln>
            <a:noFill/>
          </a:ln>
        </p:spPr>
        <p:txBody>
          <a:bodyPr lIns="0" rIns="0" tIns="0" bIns="0" anchor="ctr"/>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86" name="TextShape 2"/>
          <p:cNvSpPr txBox="1"/>
          <p:nvPr/>
        </p:nvSpPr>
        <p:spPr>
          <a:xfrm>
            <a:off x="8286120" y="724968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87" name="CustomShape 1"/>
          <p:cNvSpPr/>
          <p:nvPr/>
        </p:nvSpPr>
        <p:spPr>
          <a:xfrm>
            <a:off x="2835000" y="2013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504b6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8" name="CustomShape 2"/>
          <p:cNvSpPr/>
          <p:nvPr/>
        </p:nvSpPr>
        <p:spPr>
          <a:xfrm>
            <a:off x="5954040" y="1997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504b6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9" name="CustomShape 3"/>
          <p:cNvSpPr/>
          <p:nvPr/>
        </p:nvSpPr>
        <p:spPr>
          <a:xfrm>
            <a:off x="2826000" y="3579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585b6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90" name="CustomShape 4"/>
          <p:cNvSpPr/>
          <p:nvPr/>
        </p:nvSpPr>
        <p:spPr>
          <a:xfrm>
            <a:off x="5958000" y="3579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585b6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91" name="CustomShape 5"/>
          <p:cNvSpPr/>
          <p:nvPr/>
        </p:nvSpPr>
        <p:spPr>
          <a:xfrm>
            <a:off x="4457520" y="5236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9c9c9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92" name="TextShape 6"/>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93" name="CustomShape 1"/>
          <p:cNvSpPr/>
          <p:nvPr/>
        </p:nvSpPr>
        <p:spPr>
          <a:xfrm>
            <a:off x="2048400" y="1787400"/>
            <a:ext cx="5604840" cy="4561200"/>
          </a:xfrm>
          <a:custGeom>
            <a:avLst/>
            <a:gdLst/>
            <a:ahLst/>
            <a:rect l="0" t="0" r="r" b="b"/>
            <a:pathLst>
              <a:path w="15571" h="12672">
                <a:moveTo>
                  <a:pt x="7785" y="0"/>
                </a:moveTo>
                <a:lnTo>
                  <a:pt x="15570" y="12671"/>
                </a:lnTo>
                <a:lnTo>
                  <a:pt x="0" y="12671"/>
                </a:lnTo>
                <a:lnTo>
                  <a:pt x="7785" y="0"/>
                </a:lnTo>
              </a:path>
            </a:pathLst>
          </a:custGeom>
          <a:solidFill>
            <a:srgbClr val="504b62"/>
          </a:solidFill>
          <a:ln>
            <a:noFill/>
          </a:ln>
        </p:spPr>
        <p:style>
          <a:lnRef idx="0"/>
          <a:fillRef idx="0"/>
          <a:effectRef idx="0"/>
          <a:fontRef idx="minor"/>
        </p:style>
      </p:sp>
      <p:sp>
        <p:nvSpPr>
          <p:cNvPr id="94" name="CustomShape 2"/>
          <p:cNvSpPr/>
          <p:nvPr/>
        </p:nvSpPr>
        <p:spPr>
          <a:xfrm>
            <a:off x="4780440" y="2087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90000"/>
            </a:srgbClr>
          </a:solidFill>
          <a:ln>
            <a:solidFill>
              <a:srgbClr val="000000"/>
            </a:solid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95" name="CustomShape 3"/>
          <p:cNvSpPr/>
          <p:nvPr/>
        </p:nvSpPr>
        <p:spPr>
          <a:xfrm>
            <a:off x="4780440" y="3455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90000"/>
            </a:srgbClr>
          </a:solidFill>
          <a:ln>
            <a:solidFill>
              <a:srgbClr val="000000"/>
            </a:solid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96" name="CustomShape 4"/>
          <p:cNvSpPr/>
          <p:nvPr/>
        </p:nvSpPr>
        <p:spPr>
          <a:xfrm>
            <a:off x="4780440" y="4824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90000"/>
            </a:srgbClr>
          </a:solidFill>
          <a:ln>
            <a:solidFill>
              <a:srgbClr val="000000"/>
            </a:solid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97" name="TextShape 5"/>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98" name="CustomShape 1"/>
          <p:cNvSpPr/>
          <p:nvPr/>
        </p:nvSpPr>
        <p:spPr>
          <a:xfrm>
            <a:off x="2516400" y="233280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504b62"/>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99" name="CustomShape 2"/>
          <p:cNvSpPr/>
          <p:nvPr/>
        </p:nvSpPr>
        <p:spPr>
          <a:xfrm>
            <a:off x="5793120" y="234036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585b6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100" name="CustomShape 3"/>
          <p:cNvSpPr/>
          <p:nvPr/>
        </p:nvSpPr>
        <p:spPr>
          <a:xfrm>
            <a:off x="7413480" y="233280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9c9c9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101" name="CustomShape 4"/>
          <p:cNvSpPr/>
          <p:nvPr/>
        </p:nvSpPr>
        <p:spPr>
          <a:xfrm>
            <a:off x="2516400" y="352116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102" name="CustomShape 5"/>
          <p:cNvSpPr/>
          <p:nvPr/>
        </p:nvSpPr>
        <p:spPr>
          <a:xfrm>
            <a:off x="4172760" y="2340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585b6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103" name="CustomShape 6"/>
          <p:cNvSpPr/>
          <p:nvPr/>
        </p:nvSpPr>
        <p:spPr>
          <a:xfrm>
            <a:off x="4172760" y="352116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104" name="CustomShape 7"/>
          <p:cNvSpPr/>
          <p:nvPr/>
        </p:nvSpPr>
        <p:spPr>
          <a:xfrm>
            <a:off x="5793120" y="352116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105" name="CustomShape 8"/>
          <p:cNvSpPr/>
          <p:nvPr/>
        </p:nvSpPr>
        <p:spPr>
          <a:xfrm>
            <a:off x="7413480" y="352116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106" name="TextShape 9"/>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07" name="CustomShape 1"/>
          <p:cNvSpPr/>
          <p:nvPr/>
        </p:nvSpPr>
        <p:spPr>
          <a:xfrm>
            <a:off x="4875120" y="223632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504b6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108" name="CustomShape 2"/>
          <p:cNvSpPr/>
          <p:nvPr/>
        </p:nvSpPr>
        <p:spPr>
          <a:xfrm>
            <a:off x="3170160" y="357048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585b6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109" name="CustomShape 3"/>
          <p:cNvSpPr/>
          <p:nvPr/>
        </p:nvSpPr>
        <p:spPr>
          <a:xfrm>
            <a:off x="7477200" y="510480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110" name="CustomShape 4"/>
          <p:cNvSpPr/>
          <p:nvPr/>
        </p:nvSpPr>
        <p:spPr>
          <a:xfrm>
            <a:off x="4885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111" name="CustomShape 5"/>
          <p:cNvSpPr/>
          <p:nvPr/>
        </p:nvSpPr>
        <p:spPr>
          <a:xfrm>
            <a:off x="2257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112" name="Line 6"/>
          <p:cNvCxnSpPr>
            <a:stCxn id="108" idx="3"/>
            <a:endCxn id="107" idx="2"/>
          </p:cNvCxnSpPr>
          <p:nvPr/>
        </p:nvCxnSpPr>
        <p:spPr>
          <a:xfrm flipV="1">
            <a:off x="5299200" y="3168360"/>
            <a:ext cx="632880" cy="881640"/>
          </a:xfrm>
          <a:prstGeom prst="bentConnector3">
            <a:avLst/>
          </a:prstGeom>
          <a:ln>
            <a:solidFill>
              <a:srgbClr val="000000"/>
            </a:solidFill>
          </a:ln>
        </p:spPr>
      </p:cxnSp>
      <p:cxnSp>
        <p:nvCxnSpPr>
          <p:cNvPr id="113" name="Line 7"/>
          <p:cNvCxnSpPr>
            <a:stCxn id="107" idx="2"/>
            <a:endCxn id="111" idx="0"/>
          </p:cNvCxnSpPr>
          <p:nvPr/>
        </p:nvCxnSpPr>
        <p:spPr>
          <a:xfrm flipH="1">
            <a:off x="3296880" y="3168360"/>
            <a:ext cx="2635200" cy="1937520"/>
          </a:xfrm>
          <a:prstGeom prst="bentConnector3">
            <a:avLst/>
          </a:prstGeom>
          <a:ln>
            <a:solidFill>
              <a:srgbClr val="000000"/>
            </a:solidFill>
          </a:ln>
        </p:spPr>
      </p:cxnSp>
      <p:cxnSp>
        <p:nvCxnSpPr>
          <p:cNvPr id="114" name="Line 8"/>
          <p:cNvCxnSpPr>
            <a:stCxn id="107" idx="2"/>
            <a:endCxn id="109" idx="0"/>
          </p:cNvCxnSpPr>
          <p:nvPr/>
        </p:nvCxnSpPr>
        <p:spPr>
          <a:xfrm>
            <a:off x="5931720" y="3168360"/>
            <a:ext cx="2585520" cy="1936800"/>
          </a:xfrm>
          <a:prstGeom prst="bentConnector3">
            <a:avLst/>
          </a:prstGeom>
          <a:ln>
            <a:solidFill>
              <a:srgbClr val="000000"/>
            </a:solidFill>
          </a:ln>
        </p:spPr>
      </p:cxnSp>
      <p:cxnSp>
        <p:nvCxnSpPr>
          <p:cNvPr id="115" name="Line 9"/>
          <p:cNvCxnSpPr>
            <a:stCxn id="107" idx="2"/>
            <a:endCxn id="110" idx="0"/>
          </p:cNvCxnSpPr>
          <p:nvPr/>
        </p:nvCxnSpPr>
        <p:spPr>
          <a:xfrm flipH="1">
            <a:off x="5924880" y="3168360"/>
            <a:ext cx="7200" cy="1937160"/>
          </a:xfrm>
          <a:prstGeom prst="bentConnector3">
            <a:avLst/>
          </a:prstGeom>
          <a:ln>
            <a:solidFill>
              <a:srgbClr val="000000"/>
            </a:solidFill>
          </a:ln>
        </p:spPr>
      </p:cxnSp>
      <p:sp>
        <p:nvSpPr>
          <p:cNvPr id="116" name="TextShape 10"/>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7" name="CustomShape 1"/>
          <p:cNvSpPr/>
          <p:nvPr/>
        </p:nvSpPr>
        <p:spPr>
          <a:xfrm>
            <a:off x="2346120" y="264744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504b6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118" name="CustomShape 2"/>
          <p:cNvSpPr/>
          <p:nvPr/>
        </p:nvSpPr>
        <p:spPr>
          <a:xfrm>
            <a:off x="7230240" y="379224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585b6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119" name="CustomShape 3"/>
          <p:cNvSpPr/>
          <p:nvPr/>
        </p:nvSpPr>
        <p:spPr>
          <a:xfrm>
            <a:off x="2346120" y="379224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585b6a"/>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120" name="CustomShape 4"/>
          <p:cNvSpPr/>
          <p:nvPr/>
        </p:nvSpPr>
        <p:spPr>
          <a:xfrm>
            <a:off x="2346120" y="498276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121" name="CustomShape 5"/>
          <p:cNvSpPr/>
          <p:nvPr/>
        </p:nvSpPr>
        <p:spPr>
          <a:xfrm>
            <a:off x="4789800" y="498276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122" name="CustomShape 6"/>
          <p:cNvSpPr/>
          <p:nvPr/>
        </p:nvSpPr>
        <p:spPr>
          <a:xfrm>
            <a:off x="7230240" y="498276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123" name="TextShape 7"/>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4" name="CustomShape 1"/>
          <p:cNvSpPr/>
          <p:nvPr/>
        </p:nvSpPr>
        <p:spPr>
          <a:xfrm>
            <a:off x="1885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585b6a"/>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125" name="CustomShape 2"/>
          <p:cNvSpPr/>
          <p:nvPr/>
        </p:nvSpPr>
        <p:spPr>
          <a:xfrm>
            <a:off x="2361240" y="2954160"/>
            <a:ext cx="917640" cy="388080"/>
          </a:xfrm>
          <a:prstGeom prst="rect">
            <a:avLst/>
          </a:prstGeom>
          <a:solidFill>
            <a:srgbClr val="0084d1"/>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126" name="CustomShape 3"/>
          <p:cNvSpPr/>
          <p:nvPr/>
        </p:nvSpPr>
        <p:spPr>
          <a:xfrm>
            <a:off x="215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27" name="CustomShape 4"/>
          <p:cNvSpPr/>
          <p:nvPr/>
        </p:nvSpPr>
        <p:spPr>
          <a:xfrm>
            <a:off x="3556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28" name="CustomShape 5"/>
          <p:cNvSpPr/>
          <p:nvPr/>
        </p:nvSpPr>
        <p:spPr>
          <a:xfrm>
            <a:off x="640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29" name="TextShape 6"/>
          <p:cNvSpPr txBox="1"/>
          <p:nvPr/>
        </p:nvSpPr>
        <p:spPr>
          <a:xfrm>
            <a:off x="1825920" y="2542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130" name="CustomShape 7"/>
          <p:cNvSpPr/>
          <p:nvPr/>
        </p:nvSpPr>
        <p:spPr>
          <a:xfrm>
            <a:off x="4996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31" name="CustomShape 8"/>
          <p:cNvSpPr/>
          <p:nvPr/>
        </p:nvSpPr>
        <p:spPr>
          <a:xfrm>
            <a:off x="78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32" name="TextShape 9"/>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33" name="TextShape 1"/>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134" name="CustomShape 2"/>
          <p:cNvSpPr/>
          <p:nvPr/>
        </p:nvSpPr>
        <p:spPr>
          <a:xfrm>
            <a:off x="6591600" y="391608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35" name="CustomShape 3"/>
          <p:cNvSpPr/>
          <p:nvPr/>
        </p:nvSpPr>
        <p:spPr>
          <a:xfrm>
            <a:off x="6640200" y="262080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36" name="CustomShape 4"/>
          <p:cNvSpPr/>
          <p:nvPr/>
        </p:nvSpPr>
        <p:spPr>
          <a:xfrm>
            <a:off x="7899120" y="3927960"/>
            <a:ext cx="1512000" cy="1512720"/>
          </a:xfrm>
          <a:prstGeom prst="cube">
            <a:avLst>
              <a:gd name="adj" fmla="val 25000"/>
            </a:avLst>
          </a:prstGeom>
          <a:solidFill>
            <a:srgbClr val="9c9c9c">
              <a:alpha val="50000"/>
            </a:srgbClr>
          </a:solidFill>
          <a:ln>
            <a:noFill/>
          </a:ln>
        </p:spPr>
        <p:style>
          <a:lnRef idx="0"/>
          <a:fillRef idx="0"/>
          <a:effectRef idx="0"/>
          <a:fontRef idx="minor"/>
        </p:style>
      </p:sp>
      <p:sp>
        <p:nvSpPr>
          <p:cNvPr id="137" name="CustomShape 5"/>
          <p:cNvSpPr/>
          <p:nvPr/>
        </p:nvSpPr>
        <p:spPr>
          <a:xfrm>
            <a:off x="7899120" y="262080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38" name="CustomShape 6"/>
          <p:cNvSpPr/>
          <p:nvPr/>
        </p:nvSpPr>
        <p:spPr>
          <a:xfrm>
            <a:off x="6150960" y="439596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39" name="Freeform 7"/>
          <p:cNvSpPr/>
          <p:nvPr/>
        </p:nvSpPr>
        <p:spPr>
          <a:xfrm>
            <a:off x="6162480" y="55414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50000"/>
            </a:srgbClr>
          </a:solidFill>
          <a:ln>
            <a:noFill/>
          </a:ln>
        </p:spPr>
      </p:sp>
      <p:sp>
        <p:nvSpPr>
          <p:cNvPr id="140" name="CustomShape 8"/>
          <p:cNvSpPr/>
          <p:nvPr/>
        </p:nvSpPr>
        <p:spPr>
          <a:xfrm>
            <a:off x="7410960" y="4395600"/>
            <a:ext cx="1512000" cy="1513080"/>
          </a:xfrm>
          <a:prstGeom prst="cube">
            <a:avLst>
              <a:gd name="adj" fmla="val 25000"/>
            </a:avLst>
          </a:prstGeom>
          <a:solidFill>
            <a:srgbClr val="504b62">
              <a:alpha val="80000"/>
            </a:srgbClr>
          </a:solidFill>
          <a:ln>
            <a:noFill/>
          </a:ln>
        </p:spPr>
        <p:style>
          <a:lnRef idx="0"/>
          <a:fillRef idx="0"/>
          <a:effectRef idx="0"/>
          <a:fontRef idx="minor"/>
        </p:style>
      </p:sp>
      <p:sp>
        <p:nvSpPr>
          <p:cNvPr id="141" name="Freeform 9"/>
          <p:cNvSpPr/>
          <p:nvPr/>
        </p:nvSpPr>
        <p:spPr>
          <a:xfrm>
            <a:off x="7422480" y="55411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504b62">
              <a:alpha val="50000"/>
            </a:srgbClr>
          </a:solidFill>
          <a:ln>
            <a:noFill/>
          </a:ln>
        </p:spPr>
      </p:sp>
      <p:sp>
        <p:nvSpPr>
          <p:cNvPr id="142" name="CustomShape 10"/>
          <p:cNvSpPr/>
          <p:nvPr/>
        </p:nvSpPr>
        <p:spPr>
          <a:xfrm>
            <a:off x="2883600" y="391644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43" name="CustomShape 11"/>
          <p:cNvSpPr/>
          <p:nvPr/>
        </p:nvSpPr>
        <p:spPr>
          <a:xfrm>
            <a:off x="2932200" y="262116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44" name="CustomShape 12"/>
          <p:cNvSpPr/>
          <p:nvPr/>
        </p:nvSpPr>
        <p:spPr>
          <a:xfrm>
            <a:off x="4191120" y="3928320"/>
            <a:ext cx="1512000" cy="1512720"/>
          </a:xfrm>
          <a:prstGeom prst="cube">
            <a:avLst>
              <a:gd name="adj" fmla="val 25000"/>
            </a:avLst>
          </a:prstGeom>
          <a:solidFill>
            <a:srgbClr val="9c9c9c">
              <a:alpha val="50000"/>
            </a:srgbClr>
          </a:solidFill>
          <a:ln>
            <a:noFill/>
          </a:ln>
        </p:spPr>
        <p:style>
          <a:lnRef idx="0"/>
          <a:fillRef idx="0"/>
          <a:effectRef idx="0"/>
          <a:fontRef idx="minor"/>
        </p:style>
      </p:sp>
      <p:sp>
        <p:nvSpPr>
          <p:cNvPr id="145" name="CustomShape 13"/>
          <p:cNvSpPr/>
          <p:nvPr/>
        </p:nvSpPr>
        <p:spPr>
          <a:xfrm>
            <a:off x="4191120" y="262116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46" name="CustomShape 14"/>
          <p:cNvSpPr/>
          <p:nvPr/>
        </p:nvSpPr>
        <p:spPr>
          <a:xfrm>
            <a:off x="6144840" y="3099240"/>
            <a:ext cx="1512000" cy="1512720"/>
          </a:xfrm>
          <a:prstGeom prst="cube">
            <a:avLst>
              <a:gd name="adj" fmla="val 25000"/>
            </a:avLst>
          </a:prstGeom>
          <a:solidFill>
            <a:srgbClr val="585b6a">
              <a:alpha val="80000"/>
            </a:srgbClr>
          </a:solidFill>
          <a:ln>
            <a:noFill/>
          </a:ln>
        </p:spPr>
        <p:style>
          <a:lnRef idx="0"/>
          <a:fillRef idx="0"/>
          <a:effectRef idx="0"/>
          <a:fontRef idx="minor"/>
        </p:style>
      </p:sp>
      <p:sp>
        <p:nvSpPr>
          <p:cNvPr id="147" name="CustomShape 15"/>
          <p:cNvSpPr/>
          <p:nvPr/>
        </p:nvSpPr>
        <p:spPr>
          <a:xfrm>
            <a:off x="7415280" y="310464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48" name="CustomShape 16"/>
          <p:cNvSpPr/>
          <p:nvPr/>
        </p:nvSpPr>
        <p:spPr>
          <a:xfrm>
            <a:off x="2441520" y="439632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49" name="Freeform 17"/>
          <p:cNvSpPr/>
          <p:nvPr/>
        </p:nvSpPr>
        <p:spPr>
          <a:xfrm>
            <a:off x="2453040" y="55418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50000"/>
            </a:srgbClr>
          </a:solidFill>
          <a:ln>
            <a:noFill/>
          </a:ln>
        </p:spPr>
      </p:sp>
      <p:sp>
        <p:nvSpPr>
          <p:cNvPr id="150" name="CustomShape 18"/>
          <p:cNvSpPr/>
          <p:nvPr/>
        </p:nvSpPr>
        <p:spPr>
          <a:xfrm>
            <a:off x="3702960" y="4395960"/>
            <a:ext cx="1512000" cy="1513080"/>
          </a:xfrm>
          <a:prstGeom prst="cube">
            <a:avLst>
              <a:gd name="adj" fmla="val 25000"/>
            </a:avLst>
          </a:prstGeom>
          <a:solidFill>
            <a:srgbClr val="9c9c9c">
              <a:alpha val="80000"/>
            </a:srgbClr>
          </a:solidFill>
          <a:ln>
            <a:noFill/>
          </a:ln>
        </p:spPr>
        <p:style>
          <a:lnRef idx="0"/>
          <a:fillRef idx="0"/>
          <a:effectRef idx="0"/>
          <a:fontRef idx="minor"/>
        </p:style>
      </p:sp>
      <p:sp>
        <p:nvSpPr>
          <p:cNvPr id="151" name="Freeform 19"/>
          <p:cNvSpPr/>
          <p:nvPr/>
        </p:nvSpPr>
        <p:spPr>
          <a:xfrm>
            <a:off x="3714480" y="55414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50000"/>
            </a:srgbClr>
          </a:solidFill>
          <a:ln>
            <a:noFill/>
          </a:ln>
        </p:spPr>
      </p:sp>
      <p:sp>
        <p:nvSpPr>
          <p:cNvPr id="152" name="CustomShape 20"/>
          <p:cNvSpPr/>
          <p:nvPr/>
        </p:nvSpPr>
        <p:spPr>
          <a:xfrm>
            <a:off x="2436840" y="3099600"/>
            <a:ext cx="1512000" cy="1512720"/>
          </a:xfrm>
          <a:prstGeom prst="cube">
            <a:avLst>
              <a:gd name="adj" fmla="val 25000"/>
            </a:avLst>
          </a:prstGeom>
          <a:solidFill>
            <a:srgbClr val="9c9c9c">
              <a:alpha val="80000"/>
            </a:srgbClr>
          </a:solidFill>
          <a:ln>
            <a:noFill/>
          </a:ln>
        </p:spPr>
        <p:style>
          <a:lnRef idx="0"/>
          <a:fillRef idx="0"/>
          <a:effectRef idx="0"/>
          <a:fontRef idx="minor"/>
        </p:style>
      </p:sp>
      <p:sp>
        <p:nvSpPr>
          <p:cNvPr id="153" name="CustomShape 21"/>
          <p:cNvSpPr/>
          <p:nvPr/>
        </p:nvSpPr>
        <p:spPr>
          <a:xfrm>
            <a:off x="3707280" y="3105000"/>
            <a:ext cx="1512000" cy="1513080"/>
          </a:xfrm>
          <a:prstGeom prst="cube">
            <a:avLst>
              <a:gd name="adj" fmla="val 25000"/>
            </a:avLst>
          </a:prstGeom>
          <a:solidFill>
            <a:srgbClr val="504b62">
              <a:alpha val="80000"/>
            </a:srgbClr>
          </a:solidFill>
          <a:ln>
            <a:noFill/>
          </a:ln>
        </p:spPr>
        <p:style>
          <a:lnRef idx="0"/>
          <a:fillRef idx="0"/>
          <a:effectRef idx="0"/>
          <a:fontRef idx="minor"/>
        </p:style>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graphicFrame>
        <p:nvGraphicFramePr>
          <p:cNvPr id="154" name=""/>
          <p:cNvGraphicFramePr/>
          <p:nvPr/>
        </p:nvGraphicFramePr>
        <p:xfrm>
          <a:off x="1912680" y="2052000"/>
          <a:ext cx="7937640" cy="4786920"/>
        </p:xfrm>
        <a:graphic>
          <a:graphicData uri="http://schemas.openxmlformats.org/drawingml/2006/chart">
            <c:chart xmlns:c="http://schemas.openxmlformats.org/drawingml/2006/chart" xmlns:r="http://schemas.openxmlformats.org/officeDocument/2006/relationships" r:id="rId2"/>
          </a:graphicData>
        </a:graphic>
      </p:graphicFrame>
      <p:sp>
        <p:nvSpPr>
          <p:cNvPr id="155" name="TextShape 1"/>
          <p:cNvSpPr txBox="1"/>
          <p:nvPr/>
        </p:nvSpPr>
        <p:spPr>
          <a:xfrm>
            <a:off x="1908000" y="360360"/>
            <a:ext cx="686160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6d718e"/>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56" name="TextShape 1"/>
          <p:cNvSpPr txBox="1"/>
          <p:nvPr/>
        </p:nvSpPr>
        <p:spPr>
          <a:xfrm>
            <a:off x="140400" y="3036600"/>
            <a:ext cx="6561720" cy="1262520"/>
          </a:xfrm>
          <a:prstGeom prst="rect">
            <a:avLst/>
          </a:prstGeom>
          <a:noFill/>
          <a:ln>
            <a:noFill/>
          </a:ln>
        </p:spPr>
        <p:txBody>
          <a:bodyPr lIns="0" rIns="0" tIns="0" bIns="0" anchor="ctr"/>
          <a:p>
            <a:pPr algn="ctr"/>
            <a:r>
              <a:rPr b="1" lang="en-US" sz="4400" spc="-1" strike="noStrike">
                <a:solidFill>
                  <a:srgbClr val="000000"/>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2023-09-04T06:00:37Z</dcterms:created>
  <dc:creator/>
  <dc:description>A man wearing a suit is giving a presentation on the white board. Terrific template for templates on commercial, discussion, conference, team, leadership, etc.&lt;a href="http://templates.redoffice.com/template/cateShow.php?class=mb&amp;categoryid=117&amp;sid=165"&gt;more about Business Impress Templates&lt;/a&gt;.</dc:description>
  <cp:keywords>presentation background Presentation Gray Business people Discussion Meeting Redoffice Templates Redoffice.com</cp:keywords>
  <dc:language>en-US</dc:language>
  <cp:lastModifiedBy/>
  <cp:revision>1</cp:revision>
  <dc:subject>&lt;a href="http://templates.redoffice.com/template/cateShow.php?class=mb&amp;categoryid=117&amp;sid=165"&gt;Business&lt;/a&gt;</dc:subject>
  <dc:title>Meeting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