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37508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37508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37508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EB72327-78CE-445A-BEF3-D381E4ACB7DF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2023-09-04T10:04:33Z</dcterms:created>
  <dc:creator/>
  <dc:description>Background based on tiled image of DNA microarray</dc:description>
  <cp:keywords>science biology DNA microarray</cp:keywords>
  <dc:language>en-US</dc:language>
  <cp:lastModifiedBy/>
  <cp:revision>1</cp:revision>
  <dc:subject>Presentation background based on image of a DNA microarray</dc:subject>
  <dc:title>Microarray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